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421" r:id="rId4"/>
  </p:sldMasterIdLst>
  <p:notesMasterIdLst>
    <p:notesMasterId r:id="rId70"/>
  </p:notesMasterIdLst>
  <p:sldIdLst>
    <p:sldId id="256" r:id="rId5"/>
    <p:sldId id="258" r:id="rId6"/>
    <p:sldId id="259" r:id="rId7"/>
    <p:sldId id="343" r:id="rId8"/>
    <p:sldId id="345" r:id="rId9"/>
    <p:sldId id="346" r:id="rId10"/>
    <p:sldId id="370" r:id="rId11"/>
    <p:sldId id="347" r:id="rId12"/>
    <p:sldId id="304" r:id="rId13"/>
    <p:sldId id="262" r:id="rId14"/>
    <p:sldId id="263" r:id="rId15"/>
    <p:sldId id="348" r:id="rId16"/>
    <p:sldId id="372" r:id="rId17"/>
    <p:sldId id="349" r:id="rId18"/>
    <p:sldId id="373" r:id="rId19"/>
    <p:sldId id="350" r:id="rId20"/>
    <p:sldId id="267" r:id="rId21"/>
    <p:sldId id="374" r:id="rId22"/>
    <p:sldId id="375" r:id="rId23"/>
    <p:sldId id="376" r:id="rId24"/>
    <p:sldId id="377" r:id="rId25"/>
    <p:sldId id="351" r:id="rId26"/>
    <p:sldId id="334" r:id="rId27"/>
    <p:sldId id="272" r:id="rId28"/>
    <p:sldId id="366" r:id="rId29"/>
    <p:sldId id="367" r:id="rId30"/>
    <p:sldId id="271" r:id="rId31"/>
    <p:sldId id="365" r:id="rId32"/>
    <p:sldId id="383" r:id="rId33"/>
    <p:sldId id="273" r:id="rId34"/>
    <p:sldId id="274" r:id="rId35"/>
    <p:sldId id="352" r:id="rId36"/>
    <p:sldId id="353" r:id="rId37"/>
    <p:sldId id="323" r:id="rId38"/>
    <p:sldId id="277" r:id="rId39"/>
    <p:sldId id="279" r:id="rId40"/>
    <p:sldId id="280" r:id="rId41"/>
    <p:sldId id="281" r:id="rId42"/>
    <p:sldId id="282" r:id="rId43"/>
    <p:sldId id="381" r:id="rId44"/>
    <p:sldId id="283" r:id="rId45"/>
    <p:sldId id="284" r:id="rId46"/>
    <p:sldId id="285" r:id="rId47"/>
    <p:sldId id="332" r:id="rId48"/>
    <p:sldId id="287" r:id="rId49"/>
    <p:sldId id="380" r:id="rId50"/>
    <p:sldId id="288" r:id="rId51"/>
    <p:sldId id="289" r:id="rId52"/>
    <p:sldId id="290" r:id="rId53"/>
    <p:sldId id="292" r:id="rId54"/>
    <p:sldId id="291" r:id="rId55"/>
    <p:sldId id="337" r:id="rId56"/>
    <p:sldId id="293" r:id="rId57"/>
    <p:sldId id="294" r:id="rId58"/>
    <p:sldId id="368" r:id="rId59"/>
    <p:sldId id="384" r:id="rId60"/>
    <p:sldId id="295" r:id="rId61"/>
    <p:sldId id="296" r:id="rId62"/>
    <p:sldId id="297" r:id="rId63"/>
    <p:sldId id="362" r:id="rId64"/>
    <p:sldId id="298" r:id="rId65"/>
    <p:sldId id="364" r:id="rId66"/>
    <p:sldId id="355" r:id="rId67"/>
    <p:sldId id="356" r:id="rId68"/>
    <p:sldId id="357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85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36F5C-BDB7-39D4-B21E-115A0E45F088}" v="197" dt="2023-09-20T01:57:39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Johnson" userId="bc454295-a45c-4866-b0f4-dd150e906dc9" providerId="ADAL" clId="{164812D4-731F-4A95-B93A-1B122723ADFE}"/>
    <pc:docChg chg="custSel addSld modSld">
      <pc:chgData name="Kathy Johnson" userId="bc454295-a45c-4866-b0f4-dd150e906dc9" providerId="ADAL" clId="{164812D4-731F-4A95-B93A-1B122723ADFE}" dt="2023-09-19T17:52:22.081" v="276" actId="1076"/>
      <pc:docMkLst>
        <pc:docMk/>
      </pc:docMkLst>
      <pc:sldChg chg="modSp">
        <pc:chgData name="Kathy Johnson" userId="bc454295-a45c-4866-b0f4-dd150e906dc9" providerId="ADAL" clId="{164812D4-731F-4A95-B93A-1B122723ADFE}" dt="2023-09-19T17:37:56.310" v="2" actId="20577"/>
        <pc:sldMkLst>
          <pc:docMk/>
          <pc:sldMk cId="0" sldId="292"/>
        </pc:sldMkLst>
        <pc:spChg chg="mod">
          <ac:chgData name="Kathy Johnson" userId="bc454295-a45c-4866-b0f4-dd150e906dc9" providerId="ADAL" clId="{164812D4-731F-4A95-B93A-1B122723ADFE}" dt="2023-09-19T17:37:56.310" v="2" actId="20577"/>
          <ac:spMkLst>
            <pc:docMk/>
            <pc:sldMk cId="0" sldId="292"/>
            <ac:spMk id="72706" creationId="{B3C0DA20-FA85-EB13-9304-88DBE767BAF3}"/>
          </ac:spMkLst>
        </pc:spChg>
      </pc:sldChg>
      <pc:sldChg chg="modSp">
        <pc:chgData name="Kathy Johnson" userId="bc454295-a45c-4866-b0f4-dd150e906dc9" providerId="ADAL" clId="{164812D4-731F-4A95-B93A-1B122723ADFE}" dt="2023-09-19T17:44:48.101" v="4" actId="6549"/>
        <pc:sldMkLst>
          <pc:docMk/>
          <pc:sldMk cId="0" sldId="294"/>
        </pc:sldMkLst>
        <pc:spChg chg="mod">
          <ac:chgData name="Kathy Johnson" userId="bc454295-a45c-4866-b0f4-dd150e906dc9" providerId="ADAL" clId="{164812D4-731F-4A95-B93A-1B122723ADFE}" dt="2023-09-19T17:44:48.101" v="4" actId="6549"/>
          <ac:spMkLst>
            <pc:docMk/>
            <pc:sldMk cId="0" sldId="294"/>
            <ac:spMk id="77826" creationId="{393E252B-D1B8-A809-724D-C85F74B42314}"/>
          </ac:spMkLst>
        </pc:spChg>
      </pc:sldChg>
      <pc:sldChg chg="modSp">
        <pc:chgData name="Kathy Johnson" userId="bc454295-a45c-4866-b0f4-dd150e906dc9" providerId="ADAL" clId="{164812D4-731F-4A95-B93A-1B122723ADFE}" dt="2023-09-19T17:29:47.777" v="0" actId="207"/>
        <pc:sldMkLst>
          <pc:docMk/>
          <pc:sldMk cId="0" sldId="343"/>
        </pc:sldMkLst>
        <pc:spChg chg="mod">
          <ac:chgData name="Kathy Johnson" userId="bc454295-a45c-4866-b0f4-dd150e906dc9" providerId="ADAL" clId="{164812D4-731F-4A95-B93A-1B122723ADFE}" dt="2023-09-19T17:29:47.777" v="0" actId="207"/>
          <ac:spMkLst>
            <pc:docMk/>
            <pc:sldMk cId="0" sldId="343"/>
            <ac:spMk id="2053" creationId="{E492BEF6-9B63-7383-4543-1005BEABF3AC}"/>
          </ac:spMkLst>
        </pc:spChg>
      </pc:sldChg>
      <pc:sldChg chg="addSp delSp modSp add">
        <pc:chgData name="Kathy Johnson" userId="bc454295-a45c-4866-b0f4-dd150e906dc9" providerId="ADAL" clId="{164812D4-731F-4A95-B93A-1B122723ADFE}" dt="2023-09-19T17:52:22.081" v="276" actId="1076"/>
        <pc:sldMkLst>
          <pc:docMk/>
          <pc:sldMk cId="2828988313" sldId="384"/>
        </pc:sldMkLst>
        <pc:spChg chg="mod">
          <ac:chgData name="Kathy Johnson" userId="bc454295-a45c-4866-b0f4-dd150e906dc9" providerId="ADAL" clId="{164812D4-731F-4A95-B93A-1B122723ADFE}" dt="2023-09-19T17:47:47.351" v="14" actId="20577"/>
          <ac:spMkLst>
            <pc:docMk/>
            <pc:sldMk cId="2828988313" sldId="384"/>
            <ac:spMk id="2" creationId="{7E4309E4-FD79-4C16-B78F-32625A3D8347}"/>
          </ac:spMkLst>
        </pc:spChg>
        <pc:spChg chg="mod">
          <ac:chgData name="Kathy Johnson" userId="bc454295-a45c-4866-b0f4-dd150e906dc9" providerId="ADAL" clId="{164812D4-731F-4A95-B93A-1B122723ADFE}" dt="2023-09-19T17:49:09.234" v="273" actId="20577"/>
          <ac:spMkLst>
            <pc:docMk/>
            <pc:sldMk cId="2828988313" sldId="384"/>
            <ac:spMk id="3" creationId="{B61E3A4D-E750-4CD0-A6FC-300F3370D3CA}"/>
          </ac:spMkLst>
        </pc:spChg>
        <pc:spChg chg="del">
          <ac:chgData name="Kathy Johnson" userId="bc454295-a45c-4866-b0f4-dd150e906dc9" providerId="ADAL" clId="{164812D4-731F-4A95-B93A-1B122723ADFE}" dt="2023-09-19T17:52:08.394" v="275" actId="478"/>
          <ac:spMkLst>
            <pc:docMk/>
            <pc:sldMk cId="2828988313" sldId="384"/>
            <ac:spMk id="4" creationId="{FA2051CA-9C00-45B2-9FCD-6BADDCA4AFF3}"/>
          </ac:spMkLst>
        </pc:spChg>
        <pc:picChg chg="add mod">
          <ac:chgData name="Kathy Johnson" userId="bc454295-a45c-4866-b0f4-dd150e906dc9" providerId="ADAL" clId="{164812D4-731F-4A95-B93A-1B122723ADFE}" dt="2023-09-19T17:52:22.081" v="276" actId="1076"/>
          <ac:picMkLst>
            <pc:docMk/>
            <pc:sldMk cId="2828988313" sldId="384"/>
            <ac:picMk id="19458" creationId="{DE01D92D-B166-4E65-9D9B-6170606190C2}"/>
          </ac:picMkLst>
        </pc:picChg>
      </pc:sldChg>
    </pc:docChg>
  </pc:docChgLst>
  <pc:docChgLst>
    <pc:chgData name="Johnson, Kathy" userId="bc454295-a45c-4866-b0f4-dd150e906dc9" providerId="ADAL" clId="{DA58DEA1-8139-4A71-AE7A-46281B25AE1E}"/>
    <pc:docChg chg="undo custSel modSld modMainMaster">
      <pc:chgData name="Johnson, Kathy" userId="bc454295-a45c-4866-b0f4-dd150e906dc9" providerId="ADAL" clId="{DA58DEA1-8139-4A71-AE7A-46281B25AE1E}" dt="2023-09-10T21:03:54.690" v="325"/>
      <pc:docMkLst>
        <pc:docMk/>
      </pc:docMkLst>
      <pc:sldChg chg="addSp delSp modSp mod setBg delDesignElem">
        <pc:chgData name="Johnson, Kathy" userId="bc454295-a45c-4866-b0f4-dd150e906dc9" providerId="ADAL" clId="{DA58DEA1-8139-4A71-AE7A-46281B25AE1E}" dt="2023-09-10T21:03:54.690" v="325"/>
        <pc:sldMkLst>
          <pc:docMk/>
          <pc:sldMk cId="0" sldId="256"/>
        </pc:sldMkLst>
        <pc:spChg chg="del mod">
          <ac:chgData name="Johnson, Kathy" userId="bc454295-a45c-4866-b0f4-dd150e906dc9" providerId="ADAL" clId="{DA58DEA1-8139-4A71-AE7A-46281B25AE1E}" dt="2023-09-10T20:29:11.414" v="60" actId="478"/>
          <ac:spMkLst>
            <pc:docMk/>
            <pc:sldMk cId="0" sldId="256"/>
            <ac:spMk id="7" creationId="{D01FA06F-B0D7-97EA-0534-485478006365}"/>
          </ac:spMkLst>
        </pc:spChg>
        <pc:spChg chg="mod">
          <ac:chgData name="Johnson, Kathy" userId="bc454295-a45c-4866-b0f4-dd150e906dc9" providerId="ADAL" clId="{DA58DEA1-8139-4A71-AE7A-46281B25AE1E}" dt="2023-09-10T20:29:33.252" v="65" actId="26606"/>
          <ac:spMkLst>
            <pc:docMk/>
            <pc:sldMk cId="0" sldId="256"/>
            <ac:spMk id="2050" creationId="{83BB5B59-70F9-87F4-CE1E-F7681A09A4CA}"/>
          </ac:spMkLst>
        </pc:spChg>
        <pc:spChg chg="mod">
          <ac:chgData name="Johnson, Kathy" userId="bc454295-a45c-4866-b0f4-dd150e906dc9" providerId="ADAL" clId="{DA58DEA1-8139-4A71-AE7A-46281B25AE1E}" dt="2023-09-10T20:30:03.640" v="90" actId="20577"/>
          <ac:spMkLst>
            <pc:docMk/>
            <pc:sldMk cId="0" sldId="256"/>
            <ac:spMk id="25603" creationId="{A0E1EBEF-9B3A-7768-64DA-2EEAD533A65D}"/>
          </ac:spMkLst>
        </pc:spChg>
        <pc:spChg chg="del mod ord">
          <ac:chgData name="Johnson, Kathy" userId="bc454295-a45c-4866-b0f4-dd150e906dc9" providerId="ADAL" clId="{DA58DEA1-8139-4A71-AE7A-46281B25AE1E}" dt="2023-09-10T20:29:47.166" v="66" actId="478"/>
          <ac:spMkLst>
            <pc:docMk/>
            <pc:sldMk cId="0" sldId="256"/>
            <ac:spMk id="39940" creationId="{4506A5EC-5365-2325-B577-29AA1DFDB36B}"/>
          </ac:spMkLst>
        </pc:spChg>
        <pc:spChg chg="add del">
          <ac:chgData name="Johnson, Kathy" userId="bc454295-a45c-4866-b0f4-dd150e906dc9" providerId="ADAL" clId="{DA58DEA1-8139-4A71-AE7A-46281B25AE1E}" dt="2023-09-10T20:29:30.218" v="62" actId="26606"/>
          <ac:spMkLst>
            <pc:docMk/>
            <pc:sldMk cId="0" sldId="256"/>
            <ac:spMk id="39945" creationId="{EB8456C2-9457-404E-8DA7-41BB6630DAB1}"/>
          </ac:spMkLst>
        </pc:spChg>
        <pc:spChg chg="add del">
          <ac:chgData name="Johnson, Kathy" userId="bc454295-a45c-4866-b0f4-dd150e906dc9" providerId="ADAL" clId="{DA58DEA1-8139-4A71-AE7A-46281B25AE1E}" dt="2023-09-10T20:29:30.218" v="62" actId="26606"/>
          <ac:spMkLst>
            <pc:docMk/>
            <pc:sldMk cId="0" sldId="256"/>
            <ac:spMk id="39947" creationId="{BFB3493F-F73E-4A1A-89E2-FE1D803D15CE}"/>
          </ac:spMkLst>
        </pc:spChg>
        <pc:spChg chg="add del">
          <ac:chgData name="Johnson, Kathy" userId="bc454295-a45c-4866-b0f4-dd150e906dc9" providerId="ADAL" clId="{DA58DEA1-8139-4A71-AE7A-46281B25AE1E}" dt="2023-09-10T20:29:33.233" v="64" actId="26606"/>
          <ac:spMkLst>
            <pc:docMk/>
            <pc:sldMk cId="0" sldId="256"/>
            <ac:spMk id="39954" creationId="{B374BF5C-C264-47AF-9C49-1875F88B92C9}"/>
          </ac:spMkLst>
        </pc:spChg>
        <pc:spChg chg="add del">
          <ac:chgData name="Johnson, Kathy" userId="bc454295-a45c-4866-b0f4-dd150e906dc9" providerId="ADAL" clId="{DA58DEA1-8139-4A71-AE7A-46281B25AE1E}" dt="2023-09-10T20:29:33.233" v="64" actId="26606"/>
          <ac:spMkLst>
            <pc:docMk/>
            <pc:sldMk cId="0" sldId="256"/>
            <ac:spMk id="39955" creationId="{F07A6A06-44A6-41CD-B49D-7FAFA5119B02}"/>
          </ac:spMkLst>
        </pc:spChg>
        <pc:spChg chg="add del">
          <ac:chgData name="Johnson, Kathy" userId="bc454295-a45c-4866-b0f4-dd150e906dc9" providerId="ADAL" clId="{DA58DEA1-8139-4A71-AE7A-46281B25AE1E}" dt="2023-09-10T20:29:33.233" v="64" actId="26606"/>
          <ac:spMkLst>
            <pc:docMk/>
            <pc:sldMk cId="0" sldId="256"/>
            <ac:spMk id="39956" creationId="{EA9A5156-A214-495D-9493-B85A2B08F1E7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56"/>
            <ac:spMk id="39962" creationId="{FDB0F9FD-97D9-427F-BA63-53741CE928DE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56"/>
            <ac:spMk id="39963" creationId="{7CB5C0A4-52C5-4C34-A9E6-E59F4633A7AD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56"/>
            <ac:spMk id="39966" creationId="{EA3AA2E6-A42C-43FA-826E-8C02AEA64D3D}"/>
          </ac:spMkLst>
        </pc:spChg>
        <pc:grpChg chg="add del">
          <ac:chgData name="Johnson, Kathy" userId="bc454295-a45c-4866-b0f4-dd150e906dc9" providerId="ADAL" clId="{DA58DEA1-8139-4A71-AE7A-46281B25AE1E}" dt="2023-09-10T20:29:33.233" v="64" actId="26606"/>
          <ac:grpSpMkLst>
            <pc:docMk/>
            <pc:sldMk cId="0" sldId="256"/>
            <ac:grpSpMk id="39960" creationId="{B26DC251-CF3C-487C-93C0-74344C2700C0}"/>
          </ac:grpSpMkLst>
        </pc:grpChg>
        <pc:grpChg chg="add del">
          <ac:chgData name="Johnson, Kathy" userId="bc454295-a45c-4866-b0f4-dd150e906dc9" providerId="ADAL" clId="{DA58DEA1-8139-4A71-AE7A-46281B25AE1E}" dt="2023-09-10T21:03:54.690" v="325"/>
          <ac:grpSpMkLst>
            <pc:docMk/>
            <pc:sldMk cId="0" sldId="256"/>
            <ac:grpSpMk id="39964" creationId="{10D110F6-0AA3-4816-9742-AF9931FBA553}"/>
          </ac:grpSpMkLst>
        </pc:grpChg>
        <pc:picChg chg="mod">
          <ac:chgData name="Johnson, Kathy" userId="bc454295-a45c-4866-b0f4-dd150e906dc9" providerId="ADAL" clId="{DA58DEA1-8139-4A71-AE7A-46281B25AE1E}" dt="2023-09-10T20:29:33.252" v="65" actId="26606"/>
          <ac:picMkLst>
            <pc:docMk/>
            <pc:sldMk cId="0" sldId="256"/>
            <ac:picMk id="25606" creationId="{93C59696-9684-2461-AE5E-4B4D1BCC18F0}"/>
          </ac:picMkLst>
        </pc:picChg>
        <pc:picChg chg="add del">
          <ac:chgData name="Johnson, Kathy" userId="bc454295-a45c-4866-b0f4-dd150e906dc9" providerId="ADAL" clId="{DA58DEA1-8139-4A71-AE7A-46281B25AE1E}" dt="2023-09-10T20:29:30.218" v="62" actId="26606"/>
          <ac:picMkLst>
            <pc:docMk/>
            <pc:sldMk cId="0" sldId="256"/>
            <ac:picMk id="39949" creationId="{CEE4ADBF-AAD6-433C-B72E-C603B9BBB310}"/>
          </ac:picMkLst>
        </pc:picChg>
        <pc:picChg chg="add del">
          <ac:chgData name="Johnson, Kathy" userId="bc454295-a45c-4866-b0f4-dd150e906dc9" providerId="ADAL" clId="{DA58DEA1-8139-4A71-AE7A-46281B25AE1E}" dt="2023-09-10T20:29:33.233" v="64" actId="26606"/>
          <ac:picMkLst>
            <pc:docMk/>
            <pc:sldMk cId="0" sldId="256"/>
            <ac:picMk id="39957" creationId="{374CBFC4-E02A-4F3E-AB09-DAD63A764C16}"/>
          </ac:picMkLst>
        </pc:picChg>
        <pc:picChg chg="add del">
          <ac:chgData name="Johnson, Kathy" userId="bc454295-a45c-4866-b0f4-dd150e906dc9" providerId="ADAL" clId="{DA58DEA1-8139-4A71-AE7A-46281B25AE1E}" dt="2023-09-10T20:29:33.233" v="64" actId="26606"/>
          <ac:picMkLst>
            <pc:docMk/>
            <pc:sldMk cId="0" sldId="256"/>
            <ac:picMk id="39958" creationId="{14043B93-31EA-42C9-A52B-7B10135FCB7F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256"/>
            <ac:picMk id="39967" creationId="{E595F7D1-C7D5-436F-9949-5A54AA942D51}"/>
          </ac:picMkLst>
        </pc:picChg>
        <pc:cxnChg chg="add del">
          <ac:chgData name="Johnson, Kathy" userId="bc454295-a45c-4866-b0f4-dd150e906dc9" providerId="ADAL" clId="{DA58DEA1-8139-4A71-AE7A-46281B25AE1E}" dt="2023-09-10T20:29:30.218" v="62" actId="26606"/>
          <ac:cxnSpMkLst>
            <pc:docMk/>
            <pc:sldMk cId="0" sldId="256"/>
            <ac:cxnSpMk id="39951" creationId="{9452C429-B9DA-48BE-B0C7-09AE24872828}"/>
          </ac:cxnSpMkLst>
        </pc:cxnChg>
        <pc:cxnChg chg="add del">
          <ac:chgData name="Johnson, Kathy" userId="bc454295-a45c-4866-b0f4-dd150e906dc9" providerId="ADAL" clId="{DA58DEA1-8139-4A71-AE7A-46281B25AE1E}" dt="2023-09-10T20:29:33.233" v="64" actId="26606"/>
          <ac:cxnSpMkLst>
            <pc:docMk/>
            <pc:sldMk cId="0" sldId="256"/>
            <ac:cxnSpMk id="39959" creationId="{170F181A-95DA-4251-AC11-0C9302264E66}"/>
          </ac:cxnSpMkLst>
        </pc:cxn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256"/>
            <ac:cxnSpMk id="39968" creationId="{E9AFF991-0E1C-4A96-9DB8-E395B3E35D76}"/>
          </ac:cxnSpMkLst>
        </pc:cxnChg>
      </pc:sldChg>
      <pc:sldChg chg="addSp delSp modSp mod setBg setClrOvrMap delDesignElem">
        <pc:chgData name="Johnson, Kathy" userId="bc454295-a45c-4866-b0f4-dd150e906dc9" providerId="ADAL" clId="{DA58DEA1-8139-4A71-AE7A-46281B25AE1E}" dt="2023-09-10T21:03:54.690" v="325"/>
        <pc:sldMkLst>
          <pc:docMk/>
          <pc:sldMk cId="0" sldId="258"/>
        </pc:sldMkLst>
        <pc:spChg chg="mod">
          <ac:chgData name="Johnson, Kathy" userId="bc454295-a45c-4866-b0f4-dd150e906dc9" providerId="ADAL" clId="{DA58DEA1-8139-4A71-AE7A-46281B25AE1E}" dt="2023-09-10T20:31:37.142" v="101" actId="26606"/>
          <ac:spMkLst>
            <pc:docMk/>
            <pc:sldMk cId="0" sldId="258"/>
            <ac:spMk id="5122" creationId="{CAB9F482-41A0-F6E5-FAC6-844430CA8EE4}"/>
          </ac:spMkLst>
        </pc:spChg>
        <pc:spChg chg="mod ord">
          <ac:chgData name="Johnson, Kathy" userId="bc454295-a45c-4866-b0f4-dd150e906dc9" providerId="ADAL" clId="{DA58DEA1-8139-4A71-AE7A-46281B25AE1E}" dt="2023-09-10T20:32:09.940" v="106" actId="14100"/>
          <ac:spMkLst>
            <pc:docMk/>
            <pc:sldMk cId="0" sldId="258"/>
            <ac:spMk id="26627" creationId="{497AF5B3-CEC8-B94E-D109-C947F7CF91E5}"/>
          </ac:spMkLst>
        </pc:spChg>
        <pc:spChg chg="del mod">
          <ac:chgData name="Johnson, Kathy" userId="bc454295-a45c-4866-b0f4-dd150e906dc9" providerId="ADAL" clId="{DA58DEA1-8139-4A71-AE7A-46281B25AE1E}" dt="2023-09-10T20:31:20.798" v="96" actId="478"/>
          <ac:spMkLst>
            <pc:docMk/>
            <pc:sldMk cId="0" sldId="258"/>
            <ac:spMk id="43011" creationId="{EADCF808-D8D0-9400-1B4F-43A2EE189E80}"/>
          </ac:spMkLst>
        </pc:spChg>
        <pc:spChg chg="add del mod">
          <ac:chgData name="Johnson, Kathy" userId="bc454295-a45c-4866-b0f4-dd150e906dc9" providerId="ADAL" clId="{DA58DEA1-8139-4A71-AE7A-46281B25AE1E}" dt="2023-09-10T20:30:49.464" v="93" actId="478"/>
          <ac:spMkLst>
            <pc:docMk/>
            <pc:sldMk cId="0" sldId="258"/>
            <ac:spMk id="43013" creationId="{674B8DFA-3C01-DBE0-AB65-051333D8C9BF}"/>
          </ac:spMkLst>
        </pc:spChg>
        <pc:spChg chg="add del">
          <ac:chgData name="Johnson, Kathy" userId="bc454295-a45c-4866-b0f4-dd150e906dc9" providerId="ADAL" clId="{DA58DEA1-8139-4A71-AE7A-46281B25AE1E}" dt="2023-09-10T20:31:37.142" v="101" actId="26606"/>
          <ac:spMkLst>
            <pc:docMk/>
            <pc:sldMk cId="0" sldId="258"/>
            <ac:spMk id="43017" creationId="{C6870151-9189-4C3A-8379-EF3D95827A0A}"/>
          </ac:spMkLst>
        </pc:spChg>
        <pc:spChg chg="add del">
          <ac:chgData name="Johnson, Kathy" userId="bc454295-a45c-4866-b0f4-dd150e906dc9" providerId="ADAL" clId="{DA58DEA1-8139-4A71-AE7A-46281B25AE1E}" dt="2023-09-10T20:31:37.142" v="101" actId="26606"/>
          <ac:spMkLst>
            <pc:docMk/>
            <pc:sldMk cId="0" sldId="258"/>
            <ac:spMk id="43019" creationId="{123EA69C-102A-4DD0-9547-05DCD271D159}"/>
          </ac:spMkLst>
        </pc:spChg>
        <pc:spChg chg="add del">
          <ac:chgData name="Johnson, Kathy" userId="bc454295-a45c-4866-b0f4-dd150e906dc9" providerId="ADAL" clId="{DA58DEA1-8139-4A71-AE7A-46281B25AE1E}" dt="2023-09-10T20:31:37.142" v="101" actId="26606"/>
          <ac:spMkLst>
            <pc:docMk/>
            <pc:sldMk cId="0" sldId="258"/>
            <ac:spMk id="43021" creationId="{6A862265-5CA3-4C40-8582-7534C3B03C2A}"/>
          </ac:spMkLst>
        </pc:spChg>
        <pc:spChg chg="add del">
          <ac:chgData name="Johnson, Kathy" userId="bc454295-a45c-4866-b0f4-dd150e906dc9" providerId="ADAL" clId="{DA58DEA1-8139-4A71-AE7A-46281B25AE1E}" dt="2023-09-10T20:31:37.142" v="101" actId="26606"/>
          <ac:spMkLst>
            <pc:docMk/>
            <pc:sldMk cId="0" sldId="258"/>
            <ac:spMk id="43023" creationId="{600EF80B-0391-4082-9AF5-F15B091B4CE9}"/>
          </ac:spMkLst>
        </pc:spChg>
        <pc:spChg chg="add del">
          <ac:chgData name="Johnson, Kathy" userId="bc454295-a45c-4866-b0f4-dd150e906dc9" providerId="ADAL" clId="{DA58DEA1-8139-4A71-AE7A-46281B25AE1E}" dt="2023-09-10T20:31:37.142" v="101" actId="26606"/>
          <ac:spMkLst>
            <pc:docMk/>
            <pc:sldMk cId="0" sldId="258"/>
            <ac:spMk id="43027" creationId="{3FBF03E8-C602-4192-9C52-F84B29FDCC88}"/>
          </ac:spMkLst>
        </pc:spChg>
        <pc:spChg chg="add del">
          <ac:chgData name="Johnson, Kathy" userId="bc454295-a45c-4866-b0f4-dd150e906dc9" providerId="ADAL" clId="{DA58DEA1-8139-4A71-AE7A-46281B25AE1E}" dt="2023-09-10T20:31:32.584" v="98" actId="26606"/>
          <ac:spMkLst>
            <pc:docMk/>
            <pc:sldMk cId="0" sldId="258"/>
            <ac:spMk id="43032" creationId="{B4211733-C0C2-45A1-92E9-0BAECCB06D06}"/>
          </ac:spMkLst>
        </pc:spChg>
        <pc:spChg chg="add del">
          <ac:chgData name="Johnson, Kathy" userId="bc454295-a45c-4866-b0f4-dd150e906dc9" providerId="ADAL" clId="{DA58DEA1-8139-4A71-AE7A-46281B25AE1E}" dt="2023-09-10T20:31:37.109" v="100" actId="26606"/>
          <ac:spMkLst>
            <pc:docMk/>
            <pc:sldMk cId="0" sldId="258"/>
            <ac:spMk id="43036" creationId="{6A862265-5CA3-4C40-8582-7534C3B03C2A}"/>
          </ac:spMkLst>
        </pc:spChg>
        <pc:spChg chg="add del">
          <ac:chgData name="Johnson, Kathy" userId="bc454295-a45c-4866-b0f4-dd150e906dc9" providerId="ADAL" clId="{DA58DEA1-8139-4A71-AE7A-46281B25AE1E}" dt="2023-09-10T20:31:37.109" v="100" actId="26606"/>
          <ac:spMkLst>
            <pc:docMk/>
            <pc:sldMk cId="0" sldId="258"/>
            <ac:spMk id="43037" creationId="{C6870151-9189-4C3A-8379-EF3D95827A0A}"/>
          </ac:spMkLst>
        </pc:spChg>
        <pc:spChg chg="add del">
          <ac:chgData name="Johnson, Kathy" userId="bc454295-a45c-4866-b0f4-dd150e906dc9" providerId="ADAL" clId="{DA58DEA1-8139-4A71-AE7A-46281B25AE1E}" dt="2023-09-10T20:31:37.109" v="100" actId="26606"/>
          <ac:spMkLst>
            <pc:docMk/>
            <pc:sldMk cId="0" sldId="258"/>
            <ac:spMk id="43038" creationId="{600EF80B-0391-4082-9AF5-F15B091B4CE9}"/>
          </ac:spMkLst>
        </pc:spChg>
        <pc:spChg chg="add del">
          <ac:chgData name="Johnson, Kathy" userId="bc454295-a45c-4866-b0f4-dd150e906dc9" providerId="ADAL" clId="{DA58DEA1-8139-4A71-AE7A-46281B25AE1E}" dt="2023-09-10T20:31:37.109" v="100" actId="26606"/>
          <ac:spMkLst>
            <pc:docMk/>
            <pc:sldMk cId="0" sldId="258"/>
            <ac:spMk id="43039" creationId="{123EA69C-102A-4DD0-9547-05DCD271D159}"/>
          </ac:spMkLst>
        </pc:spChg>
        <pc:spChg chg="add del">
          <ac:chgData name="Johnson, Kathy" userId="bc454295-a45c-4866-b0f4-dd150e906dc9" providerId="ADAL" clId="{DA58DEA1-8139-4A71-AE7A-46281B25AE1E}" dt="2023-09-10T20:31:37.109" v="100" actId="26606"/>
          <ac:spMkLst>
            <pc:docMk/>
            <pc:sldMk cId="0" sldId="258"/>
            <ac:spMk id="43042" creationId="{3FBF03E8-C602-4192-9C52-F84B29FDCC88}"/>
          </ac:spMkLst>
        </pc:spChg>
        <pc:spChg chg="add del">
          <ac:chgData name="Johnson, Kathy" userId="bc454295-a45c-4866-b0f4-dd150e906dc9" providerId="ADAL" clId="{DA58DEA1-8139-4A71-AE7A-46281B25AE1E}" dt="2023-09-10T20:31:58.799" v="105" actId="26606"/>
          <ac:spMkLst>
            <pc:docMk/>
            <pc:sldMk cId="0" sldId="258"/>
            <ac:spMk id="43045" creationId="{683CECF1-343D-4CCE-81D8-FC14A12A7A86}"/>
          </ac:spMkLst>
        </pc:spChg>
        <pc:spChg chg="add del">
          <ac:chgData name="Johnson, Kathy" userId="bc454295-a45c-4866-b0f4-dd150e906dc9" providerId="ADAL" clId="{DA58DEA1-8139-4A71-AE7A-46281B25AE1E}" dt="2023-09-10T20:31:58.799" v="105" actId="26606"/>
          <ac:spMkLst>
            <pc:docMk/>
            <pc:sldMk cId="0" sldId="258"/>
            <ac:spMk id="43046" creationId="{4D8C8DD9-12AA-4935-A6DE-05EACDADDDEE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58"/>
            <ac:spMk id="43056" creationId="{683CECF1-343D-4CCE-81D8-FC14A12A7A86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58"/>
            <ac:spMk id="43058" creationId="{4D8C8DD9-12AA-4935-A6DE-05EACDADDDEE}"/>
          </ac:spMkLst>
        </pc:spChg>
        <pc:grpChg chg="del">
          <ac:chgData name="Johnson, Kathy" userId="bc454295-a45c-4866-b0f4-dd150e906dc9" providerId="ADAL" clId="{DA58DEA1-8139-4A71-AE7A-46281B25AE1E}" dt="2023-09-10T20:31:04.907" v="94" actId="478"/>
          <ac:grpSpMkLst>
            <pc:docMk/>
            <pc:sldMk cId="0" sldId="258"/>
            <ac:grpSpMk id="26631" creationId="{C2148635-F7A0-45AD-5BA7-5F130C749ACE}"/>
          </ac:grpSpMkLst>
        </pc:grpChg>
        <pc:grpChg chg="add del">
          <ac:chgData name="Johnson, Kathy" userId="bc454295-a45c-4866-b0f4-dd150e906dc9" providerId="ADAL" clId="{DA58DEA1-8139-4A71-AE7A-46281B25AE1E}" dt="2023-09-10T20:31:58.799" v="105" actId="26606"/>
          <ac:grpSpMkLst>
            <pc:docMk/>
            <pc:sldMk cId="0" sldId="258"/>
            <ac:grpSpMk id="43048" creationId="{C50EE599-83F0-4F92-85EF-F5B760FC1C5E}"/>
          </ac:grpSpMkLst>
        </pc:grpChg>
        <pc:grpChg chg="add del">
          <ac:chgData name="Johnson, Kathy" userId="bc454295-a45c-4866-b0f4-dd150e906dc9" providerId="ADAL" clId="{DA58DEA1-8139-4A71-AE7A-46281B25AE1E}" dt="2023-09-10T21:03:54.690" v="325"/>
          <ac:grpSpMkLst>
            <pc:docMk/>
            <pc:sldMk cId="0" sldId="258"/>
            <ac:grpSpMk id="43062" creationId="{C50EE599-83F0-4F92-85EF-F5B760FC1C5E}"/>
          </ac:grpSpMkLst>
        </pc:grpChg>
        <pc:picChg chg="add mod ord">
          <ac:chgData name="Johnson, Kathy" userId="bc454295-a45c-4866-b0f4-dd150e906dc9" providerId="ADAL" clId="{DA58DEA1-8139-4A71-AE7A-46281B25AE1E}" dt="2023-09-10T20:31:37.142" v="101" actId="26606"/>
          <ac:picMkLst>
            <pc:docMk/>
            <pc:sldMk cId="0" sldId="258"/>
            <ac:picMk id="43014" creationId="{E4A1D1EA-02B6-0DEA-B368-1C5D60F2FDD5}"/>
          </ac:picMkLst>
        </pc:picChg>
        <pc:picChg chg="add del">
          <ac:chgData name="Johnson, Kathy" userId="bc454295-a45c-4866-b0f4-dd150e906dc9" providerId="ADAL" clId="{DA58DEA1-8139-4A71-AE7A-46281B25AE1E}" dt="2023-09-10T20:31:32.584" v="98" actId="26606"/>
          <ac:picMkLst>
            <pc:docMk/>
            <pc:sldMk cId="0" sldId="258"/>
            <ac:picMk id="43034" creationId="{34FB00AB-7BB6-4FC4-AF0D-EFA3687C7E44}"/>
          </ac:picMkLst>
        </pc:picChg>
        <pc:picChg chg="add del">
          <ac:chgData name="Johnson, Kathy" userId="bc454295-a45c-4866-b0f4-dd150e906dc9" providerId="ADAL" clId="{DA58DEA1-8139-4A71-AE7A-46281B25AE1E}" dt="2023-09-10T20:31:58.799" v="105" actId="26606"/>
          <ac:picMkLst>
            <pc:docMk/>
            <pc:sldMk cId="0" sldId="258"/>
            <ac:picMk id="43047" creationId="{E4C54BC8-CF23-429D-A14B-9E16015839B4}"/>
          </ac:picMkLst>
        </pc:picChg>
        <pc:picChg chg="add del">
          <ac:chgData name="Johnson, Kathy" userId="bc454295-a45c-4866-b0f4-dd150e906dc9" providerId="ADAL" clId="{DA58DEA1-8139-4A71-AE7A-46281B25AE1E}" dt="2023-09-10T20:31:58.799" v="105" actId="26606"/>
          <ac:picMkLst>
            <pc:docMk/>
            <pc:sldMk cId="0" sldId="258"/>
            <ac:picMk id="43051" creationId="{5EADD913-1FB7-4B46-9CA9-86858689E08B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258"/>
            <ac:picMk id="43060" creationId="{E4C54BC8-CF23-429D-A14B-9E16015839B4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258"/>
            <ac:picMk id="43066" creationId="{5EADD913-1FB7-4B46-9CA9-86858689E08B}"/>
          </ac:picMkLst>
        </pc:picChg>
        <pc:cxnChg chg="add del">
          <ac:chgData name="Johnson, Kathy" userId="bc454295-a45c-4866-b0f4-dd150e906dc9" providerId="ADAL" clId="{DA58DEA1-8139-4A71-AE7A-46281B25AE1E}" dt="2023-09-10T20:31:37.142" v="101" actId="26606"/>
          <ac:cxnSpMkLst>
            <pc:docMk/>
            <pc:sldMk cId="0" sldId="258"/>
            <ac:cxnSpMk id="43025" creationId="{D33AC32D-5F44-45F7-A0BD-7C11A86BED57}"/>
          </ac:cxnSpMkLst>
        </pc:cxnChg>
        <pc:cxnChg chg="add del">
          <ac:chgData name="Johnson, Kathy" userId="bc454295-a45c-4866-b0f4-dd150e906dc9" providerId="ADAL" clId="{DA58DEA1-8139-4A71-AE7A-46281B25AE1E}" dt="2023-09-10T20:31:37.109" v="100" actId="26606"/>
          <ac:cxnSpMkLst>
            <pc:docMk/>
            <pc:sldMk cId="0" sldId="258"/>
            <ac:cxnSpMk id="43040" creationId="{D33AC32D-5F44-45F7-A0BD-7C11A86BED57}"/>
          </ac:cxnSpMkLst>
        </pc:cxnChg>
        <pc:cxnChg chg="add del">
          <ac:chgData name="Johnson, Kathy" userId="bc454295-a45c-4866-b0f4-dd150e906dc9" providerId="ADAL" clId="{DA58DEA1-8139-4A71-AE7A-46281B25AE1E}" dt="2023-09-10T20:31:58.799" v="105" actId="26606"/>
          <ac:cxnSpMkLst>
            <pc:docMk/>
            <pc:sldMk cId="0" sldId="258"/>
            <ac:cxnSpMk id="43044" creationId="{36995421-4CA7-48D9-B029-EFD712034871}"/>
          </ac:cxnSpMkLst>
        </pc:cxn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258"/>
            <ac:cxnSpMk id="43068" creationId="{36995421-4CA7-48D9-B029-EFD712034871}"/>
          </ac:cxnSpMkLst>
        </pc:cxnChg>
      </pc:sldChg>
      <pc:sldChg chg="delSp 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59"/>
        </pc:sldMkLst>
        <pc:spChg chg="del mod">
          <ac:chgData name="Johnson, Kathy" userId="bc454295-a45c-4866-b0f4-dd150e906dc9" providerId="ADAL" clId="{DA58DEA1-8139-4A71-AE7A-46281B25AE1E}" dt="2023-09-10T20:32:50.683" v="113" actId="478"/>
          <ac:spMkLst>
            <pc:docMk/>
            <pc:sldMk cId="0" sldId="259"/>
            <ac:spMk id="1029" creationId="{ECC9876B-2E55-423F-2371-312E1FA82198}"/>
          </ac:spMkLst>
        </pc:spChg>
        <pc:spChg chg="mod">
          <ac:chgData name="Johnson, Kathy" userId="bc454295-a45c-4866-b0f4-dd150e906dc9" providerId="ADAL" clId="{DA58DEA1-8139-4A71-AE7A-46281B25AE1E}" dt="2023-09-10T20:33:50.898" v="141" actId="1076"/>
          <ac:spMkLst>
            <pc:docMk/>
            <pc:sldMk cId="0" sldId="259"/>
            <ac:spMk id="6146" creationId="{E5B1EEEA-4464-DBF8-FD5F-419DA0F72119}"/>
          </ac:spMkLst>
        </pc:spChg>
        <pc:spChg chg="mod">
          <ac:chgData name="Johnson, Kathy" userId="bc454295-a45c-4866-b0f4-dd150e906dc9" providerId="ADAL" clId="{DA58DEA1-8139-4A71-AE7A-46281B25AE1E}" dt="2023-09-10T20:33:33.279" v="138" actId="27636"/>
          <ac:spMkLst>
            <pc:docMk/>
            <pc:sldMk cId="0" sldId="259"/>
            <ac:spMk id="6147" creationId="{1331A6F9-71E4-9D52-0D52-EB70D593B3CB}"/>
          </ac:spMkLst>
        </pc:spChg>
        <pc:graphicFrameChg chg="mod">
          <ac:chgData name="Johnson, Kathy" userId="bc454295-a45c-4866-b0f4-dd150e906dc9" providerId="ADAL" clId="{DA58DEA1-8139-4A71-AE7A-46281B25AE1E}" dt="2023-09-10T21:03:54.690" v="325"/>
          <ac:graphicFrameMkLst>
            <pc:docMk/>
            <pc:sldMk cId="0" sldId="259"/>
            <ac:graphicFrameMk id="1026" creationId="{70FF8C40-5139-DB35-9882-3A5B56236997}"/>
          </ac:graphicFrameMkLst>
        </pc:graphicFrameChg>
      </pc:sldChg>
      <pc:sldChg chg="addSp delSp modSp mod setBg delDesignElem">
        <pc:chgData name="Johnson, Kathy" userId="bc454295-a45c-4866-b0f4-dd150e906dc9" providerId="ADAL" clId="{DA58DEA1-8139-4A71-AE7A-46281B25AE1E}" dt="2023-09-10T21:03:54.690" v="325"/>
        <pc:sldMkLst>
          <pc:docMk/>
          <pc:sldMk cId="0" sldId="262"/>
        </pc:sldMkLst>
        <pc:spChg chg="mod">
          <ac:chgData name="Johnson, Kathy" userId="bc454295-a45c-4866-b0f4-dd150e906dc9" providerId="ADAL" clId="{DA58DEA1-8139-4A71-AE7A-46281B25AE1E}" dt="2023-09-10T20:38:16.613" v="179" actId="26606"/>
          <ac:spMkLst>
            <pc:docMk/>
            <pc:sldMk cId="0" sldId="262"/>
            <ac:spMk id="11266" creationId="{BAD74697-CAD6-EAED-FE18-9F3E2FF00E08}"/>
          </ac:spMkLst>
        </pc:spChg>
        <pc:spChg chg="mod ord">
          <ac:chgData name="Johnson, Kathy" userId="bc454295-a45c-4866-b0f4-dd150e906dc9" providerId="ADAL" clId="{DA58DEA1-8139-4A71-AE7A-46281B25AE1E}" dt="2023-09-10T20:38:36.316" v="188" actId="26606"/>
          <ac:spMkLst>
            <pc:docMk/>
            <pc:sldMk cId="0" sldId="262"/>
            <ac:spMk id="11267" creationId="{3252CA6B-57CD-35BC-57B6-82951F38FD9D}"/>
          </ac:spMkLst>
        </pc:spChg>
        <pc:spChg chg="del mod">
          <ac:chgData name="Johnson, Kathy" userId="bc454295-a45c-4866-b0f4-dd150e906dc9" providerId="ADAL" clId="{DA58DEA1-8139-4A71-AE7A-46281B25AE1E}" dt="2023-09-10T20:38:43.115" v="189" actId="478"/>
          <ac:spMkLst>
            <pc:docMk/>
            <pc:sldMk cId="0" sldId="262"/>
            <ac:spMk id="47107" creationId="{CD5D9706-208F-BB7D-845D-60E4CC903731}"/>
          </ac:spMkLst>
        </pc:spChg>
        <pc:spChg chg="del mod">
          <ac:chgData name="Johnson, Kathy" userId="bc454295-a45c-4866-b0f4-dd150e906dc9" providerId="ADAL" clId="{DA58DEA1-8139-4A71-AE7A-46281B25AE1E}" dt="2023-09-10T20:38:05.995" v="178" actId="478"/>
          <ac:spMkLst>
            <pc:docMk/>
            <pc:sldMk cId="0" sldId="262"/>
            <ac:spMk id="47109" creationId="{45245D8C-63B9-DC83-871C-045ED3026A39}"/>
          </ac:spMkLst>
        </pc:spChg>
        <pc:spChg chg="add del">
          <ac:chgData name="Johnson, Kathy" userId="bc454295-a45c-4866-b0f4-dd150e906dc9" providerId="ADAL" clId="{DA58DEA1-8139-4A71-AE7A-46281B25AE1E}" dt="2023-09-10T20:38:36.316" v="188" actId="26606"/>
          <ac:spMkLst>
            <pc:docMk/>
            <pc:sldMk cId="0" sldId="262"/>
            <ac:spMk id="47116" creationId="{48F14808-14B8-4444-A8A7-A45657D9DCDF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62"/>
            <ac:spMk id="47125" creationId="{48F14808-14B8-4444-A8A7-A45657D9DCDF}"/>
          </ac:spMkLst>
        </pc:spChg>
        <pc:grpChg chg="add del">
          <ac:chgData name="Johnson, Kathy" userId="bc454295-a45c-4866-b0f4-dd150e906dc9" providerId="ADAL" clId="{DA58DEA1-8139-4A71-AE7A-46281B25AE1E}" dt="2023-09-10T20:38:36.316" v="188" actId="26606"/>
          <ac:grpSpMkLst>
            <pc:docMk/>
            <pc:sldMk cId="0" sldId="262"/>
            <ac:grpSpMk id="47112" creationId="{A1568AAA-33FD-44D5-829B-ACB2B2C2E602}"/>
          </ac:grpSpMkLst>
        </pc:grpChg>
        <pc:grpChg chg="add del">
          <ac:chgData name="Johnson, Kathy" userId="bc454295-a45c-4866-b0f4-dd150e906dc9" providerId="ADAL" clId="{DA58DEA1-8139-4A71-AE7A-46281B25AE1E}" dt="2023-09-10T21:03:54.690" v="325"/>
          <ac:grpSpMkLst>
            <pc:docMk/>
            <pc:sldMk cId="0" sldId="262"/>
            <ac:grpSpMk id="47121" creationId="{A1568AAA-33FD-44D5-829B-ACB2B2C2E602}"/>
          </ac:grpSpMkLst>
        </pc:grpChg>
        <pc:picChg chg="mod">
          <ac:chgData name="Johnson, Kathy" userId="bc454295-a45c-4866-b0f4-dd150e906dc9" providerId="ADAL" clId="{DA58DEA1-8139-4A71-AE7A-46281B25AE1E}" dt="2023-09-10T20:38:16.613" v="179" actId="26606"/>
          <ac:picMkLst>
            <pc:docMk/>
            <pc:sldMk cId="0" sldId="262"/>
            <ac:picMk id="31750" creationId="{AB651F9A-B6C5-DCB5-1530-9E9F0BA79B02}"/>
          </ac:picMkLst>
        </pc:picChg>
      </pc:sldChg>
      <pc:sldChg chg="addSp delSp modSp mod setBg delDesignElem">
        <pc:chgData name="Johnson, Kathy" userId="bc454295-a45c-4866-b0f4-dd150e906dc9" providerId="ADAL" clId="{DA58DEA1-8139-4A71-AE7A-46281B25AE1E}" dt="2023-09-10T21:03:54.690" v="325"/>
        <pc:sldMkLst>
          <pc:docMk/>
          <pc:sldMk cId="0" sldId="263"/>
        </pc:sldMkLst>
        <pc:spChg chg="mod">
          <ac:chgData name="Johnson, Kathy" userId="bc454295-a45c-4866-b0f4-dd150e906dc9" providerId="ADAL" clId="{DA58DEA1-8139-4A71-AE7A-46281B25AE1E}" dt="2023-09-10T20:39:07.440" v="191" actId="26606"/>
          <ac:spMkLst>
            <pc:docMk/>
            <pc:sldMk cId="0" sldId="263"/>
            <ac:spMk id="13314" creationId="{42B3DAE1-9787-B024-AF43-1789954625AA}"/>
          </ac:spMkLst>
        </pc:spChg>
        <pc:spChg chg="del mod">
          <ac:chgData name="Johnson, Kathy" userId="bc454295-a45c-4866-b0f4-dd150e906dc9" providerId="ADAL" clId="{DA58DEA1-8139-4A71-AE7A-46281B25AE1E}" dt="2023-09-10T20:39:18.856" v="193" actId="478"/>
          <ac:spMkLst>
            <pc:docMk/>
            <pc:sldMk cId="0" sldId="263"/>
            <ac:spMk id="48131" creationId="{7167ED1A-DD13-E413-47F6-EC1C9081D7DF}"/>
          </ac:spMkLst>
        </pc:spChg>
        <pc:spChg chg="del mod">
          <ac:chgData name="Johnson, Kathy" userId="bc454295-a45c-4866-b0f4-dd150e906dc9" providerId="ADAL" clId="{DA58DEA1-8139-4A71-AE7A-46281B25AE1E}" dt="2023-09-10T20:39:01.776" v="190" actId="478"/>
          <ac:spMkLst>
            <pc:docMk/>
            <pc:sldMk cId="0" sldId="263"/>
            <ac:spMk id="48132" creationId="{38992EF2-6721-D97A-C5F9-0DF2E98C5980}"/>
          </ac:spMkLst>
        </pc:spChg>
        <pc:spChg chg="add del">
          <ac:chgData name="Johnson, Kathy" userId="bc454295-a45c-4866-b0f4-dd150e906dc9" providerId="ADAL" clId="{DA58DEA1-8139-4A71-AE7A-46281B25AE1E}" dt="2023-09-10T20:39:35.016" v="198" actId="26606"/>
          <ac:spMkLst>
            <pc:docMk/>
            <pc:sldMk cId="0" sldId="263"/>
            <ac:spMk id="48138" creationId="{45B2D936-4E08-4928-90A3-EB1B6784A5DE}"/>
          </ac:spMkLst>
        </pc:spChg>
        <pc:spChg chg="add del">
          <ac:chgData name="Johnson, Kathy" userId="bc454295-a45c-4866-b0f4-dd150e906dc9" providerId="ADAL" clId="{DA58DEA1-8139-4A71-AE7A-46281B25AE1E}" dt="2023-09-10T20:39:30.340" v="195" actId="26606"/>
          <ac:spMkLst>
            <pc:docMk/>
            <pc:sldMk cId="0" sldId="263"/>
            <ac:spMk id="48149" creationId="{45B2D936-4E08-4928-90A3-EB1B6784A5DE}"/>
          </ac:spMkLst>
        </pc:spChg>
        <pc:spChg chg="add del">
          <ac:chgData name="Johnson, Kathy" userId="bc454295-a45c-4866-b0f4-dd150e906dc9" providerId="ADAL" clId="{DA58DEA1-8139-4A71-AE7A-46281B25AE1E}" dt="2023-09-10T20:39:34.999" v="197" actId="26606"/>
          <ac:spMkLst>
            <pc:docMk/>
            <pc:sldMk cId="0" sldId="263"/>
            <ac:spMk id="48156" creationId="{45B2D936-4E08-4928-90A3-EB1B6784A5DE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63"/>
            <ac:spMk id="48161" creationId="{45B2D936-4E08-4928-90A3-EB1B6784A5DE}"/>
          </ac:spMkLst>
        </pc:spChg>
        <pc:graphicFrameChg chg="add mod">
          <ac:chgData name="Johnson, Kathy" userId="bc454295-a45c-4866-b0f4-dd150e906dc9" providerId="ADAL" clId="{DA58DEA1-8139-4A71-AE7A-46281B25AE1E}" dt="2023-09-10T20:39:35.016" v="198" actId="26606"/>
          <ac:graphicFrameMkLst>
            <pc:docMk/>
            <pc:sldMk cId="0" sldId="263"/>
            <ac:graphicFrameMk id="7" creationId="{682C7968-1098-909F-4D92-91027D54863F}"/>
          </ac:graphicFrameMkLst>
        </pc:graphicFrameChg>
        <pc:picChg chg="add del">
          <ac:chgData name="Johnson, Kathy" userId="bc454295-a45c-4866-b0f4-dd150e906dc9" providerId="ADAL" clId="{DA58DEA1-8139-4A71-AE7A-46281B25AE1E}" dt="2023-09-10T20:39:35.016" v="198" actId="26606"/>
          <ac:picMkLst>
            <pc:docMk/>
            <pc:sldMk cId="0" sldId="263"/>
            <ac:picMk id="48136" creationId="{907B27AF-AFED-4FF4-8065-09E2ECD43159}"/>
          </ac:picMkLst>
        </pc:picChg>
        <pc:picChg chg="add del">
          <ac:chgData name="Johnson, Kathy" userId="bc454295-a45c-4866-b0f4-dd150e906dc9" providerId="ADAL" clId="{DA58DEA1-8139-4A71-AE7A-46281B25AE1E}" dt="2023-09-10T20:39:35.016" v="198" actId="26606"/>
          <ac:picMkLst>
            <pc:docMk/>
            <pc:sldMk cId="0" sldId="263"/>
            <ac:picMk id="48142" creationId="{AAFAFBB4-6847-45A2-97CE-8853D99697AC}"/>
          </ac:picMkLst>
        </pc:picChg>
        <pc:picChg chg="add del">
          <ac:chgData name="Johnson, Kathy" userId="bc454295-a45c-4866-b0f4-dd150e906dc9" providerId="ADAL" clId="{DA58DEA1-8139-4A71-AE7A-46281B25AE1E}" dt="2023-09-10T20:39:30.340" v="195" actId="26606"/>
          <ac:picMkLst>
            <pc:docMk/>
            <pc:sldMk cId="0" sldId="263"/>
            <ac:picMk id="48147" creationId="{907B27AF-AFED-4FF4-8065-09E2ECD43159}"/>
          </ac:picMkLst>
        </pc:picChg>
        <pc:picChg chg="add del">
          <ac:chgData name="Johnson, Kathy" userId="bc454295-a45c-4866-b0f4-dd150e906dc9" providerId="ADAL" clId="{DA58DEA1-8139-4A71-AE7A-46281B25AE1E}" dt="2023-09-10T20:39:30.340" v="195" actId="26606"/>
          <ac:picMkLst>
            <pc:docMk/>
            <pc:sldMk cId="0" sldId="263"/>
            <ac:picMk id="48153" creationId="{AAFAFBB4-6847-45A2-97CE-8853D99697AC}"/>
          </ac:picMkLst>
        </pc:picChg>
        <pc:picChg chg="add del">
          <ac:chgData name="Johnson, Kathy" userId="bc454295-a45c-4866-b0f4-dd150e906dc9" providerId="ADAL" clId="{DA58DEA1-8139-4A71-AE7A-46281B25AE1E}" dt="2023-09-10T20:39:34.999" v="197" actId="26606"/>
          <ac:picMkLst>
            <pc:docMk/>
            <pc:sldMk cId="0" sldId="263"/>
            <ac:picMk id="48155" creationId="{907B27AF-AFED-4FF4-8065-09E2ECD43159}"/>
          </ac:picMkLst>
        </pc:picChg>
        <pc:picChg chg="add del">
          <ac:chgData name="Johnson, Kathy" userId="bc454295-a45c-4866-b0f4-dd150e906dc9" providerId="ADAL" clId="{DA58DEA1-8139-4A71-AE7A-46281B25AE1E}" dt="2023-09-10T20:39:34.999" v="197" actId="26606"/>
          <ac:picMkLst>
            <pc:docMk/>
            <pc:sldMk cId="0" sldId="263"/>
            <ac:picMk id="48158" creationId="{AAFAFBB4-6847-45A2-97CE-8853D99697AC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263"/>
            <ac:picMk id="48160" creationId="{907B27AF-AFED-4FF4-8065-09E2ECD43159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263"/>
            <ac:picMk id="48163" creationId="{AAFAFBB4-6847-45A2-97CE-8853D99697AC}"/>
          </ac:picMkLst>
        </pc:picChg>
        <pc:cxnChg chg="add del">
          <ac:chgData name="Johnson, Kathy" userId="bc454295-a45c-4866-b0f4-dd150e906dc9" providerId="ADAL" clId="{DA58DEA1-8139-4A71-AE7A-46281B25AE1E}" dt="2023-09-10T20:39:35.016" v="198" actId="26606"/>
          <ac:cxnSpMkLst>
            <pc:docMk/>
            <pc:sldMk cId="0" sldId="263"/>
            <ac:cxnSpMk id="48140" creationId="{9E1CD25F-9744-41BE-A5C7-B2A5C98507E2}"/>
          </ac:cxnSpMkLst>
        </pc:cxnChg>
        <pc:cxnChg chg="add del">
          <ac:chgData name="Johnson, Kathy" userId="bc454295-a45c-4866-b0f4-dd150e906dc9" providerId="ADAL" clId="{DA58DEA1-8139-4A71-AE7A-46281B25AE1E}" dt="2023-09-10T20:39:30.340" v="195" actId="26606"/>
          <ac:cxnSpMkLst>
            <pc:docMk/>
            <pc:sldMk cId="0" sldId="263"/>
            <ac:cxnSpMk id="48151" creationId="{9E1CD25F-9744-41BE-A5C7-B2A5C98507E2}"/>
          </ac:cxnSpMkLst>
        </pc:cxnChg>
        <pc:cxnChg chg="add del">
          <ac:chgData name="Johnson, Kathy" userId="bc454295-a45c-4866-b0f4-dd150e906dc9" providerId="ADAL" clId="{DA58DEA1-8139-4A71-AE7A-46281B25AE1E}" dt="2023-09-10T20:39:34.999" v="197" actId="26606"/>
          <ac:cxnSpMkLst>
            <pc:docMk/>
            <pc:sldMk cId="0" sldId="263"/>
            <ac:cxnSpMk id="48157" creationId="{9E1CD25F-9744-41BE-A5C7-B2A5C98507E2}"/>
          </ac:cxnSpMkLst>
        </pc:cxn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263"/>
            <ac:cxnSpMk id="48162" creationId="{9E1CD25F-9744-41BE-A5C7-B2A5C98507E2}"/>
          </ac:cxnSpMkLst>
        </pc:cxnChg>
      </pc:sldChg>
      <pc:sldChg chg="addSp delSp modSp mod setBg delDesignElem">
        <pc:chgData name="Johnson, Kathy" userId="bc454295-a45c-4866-b0f4-dd150e906dc9" providerId="ADAL" clId="{DA58DEA1-8139-4A71-AE7A-46281B25AE1E}" dt="2023-09-10T21:03:54.690" v="325"/>
        <pc:sldMkLst>
          <pc:docMk/>
          <pc:sldMk cId="0" sldId="267"/>
        </pc:sldMkLst>
        <pc:spChg chg="mod">
          <ac:chgData name="Johnson, Kathy" userId="bc454295-a45c-4866-b0f4-dd150e906dc9" providerId="ADAL" clId="{DA58DEA1-8139-4A71-AE7A-46281B25AE1E}" dt="2023-09-10T20:43:26.326" v="222" actId="26606"/>
          <ac:spMkLst>
            <pc:docMk/>
            <pc:sldMk cId="0" sldId="267"/>
            <ac:spMk id="19458" creationId="{44C3DBDD-6EA9-6810-783B-B545418B9AF2}"/>
          </ac:spMkLst>
        </pc:spChg>
        <pc:spChg chg="mod">
          <ac:chgData name="Johnson, Kathy" userId="bc454295-a45c-4866-b0f4-dd150e906dc9" providerId="ADAL" clId="{DA58DEA1-8139-4A71-AE7A-46281B25AE1E}" dt="2023-09-10T20:43:38.857" v="225" actId="6549"/>
          <ac:spMkLst>
            <pc:docMk/>
            <pc:sldMk cId="0" sldId="267"/>
            <ac:spMk id="38915" creationId="{D3D5343E-90F0-3EDA-ADBF-AF9F534D57C6}"/>
          </ac:spMkLst>
        </pc:spChg>
        <pc:spChg chg="add del">
          <ac:chgData name="Johnson, Kathy" userId="bc454295-a45c-4866-b0f4-dd150e906dc9" providerId="ADAL" clId="{DA58DEA1-8139-4A71-AE7A-46281B25AE1E}" dt="2023-09-10T20:43:18.837" v="220" actId="26606"/>
          <ac:spMkLst>
            <pc:docMk/>
            <pc:sldMk cId="0" sldId="267"/>
            <ac:spMk id="38921" creationId="{4B92518F-3454-456E-82E9-0FDE0CEC7D40}"/>
          </ac:spMkLst>
        </pc:spChg>
        <pc:spChg chg="add del">
          <ac:chgData name="Johnson, Kathy" userId="bc454295-a45c-4866-b0f4-dd150e906dc9" providerId="ADAL" clId="{DA58DEA1-8139-4A71-AE7A-46281B25AE1E}" dt="2023-09-10T20:43:18.837" v="220" actId="26606"/>
          <ac:spMkLst>
            <pc:docMk/>
            <pc:sldMk cId="0" sldId="267"/>
            <ac:spMk id="38923" creationId="{944D1CC5-3F9D-4974-B770-5EDCFF589782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67"/>
            <ac:spMk id="38941" creationId="{29C51009-A09A-4689-8E6C-F8FC99E6A840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67"/>
            <ac:spMk id="38943" creationId="{A9CC600D-86F3-4B9A-AD13-3908AD1EDAE9}"/>
          </ac:spMkLst>
        </pc:spChg>
        <pc:spChg chg="del mod">
          <ac:chgData name="Johnson, Kathy" userId="bc454295-a45c-4866-b0f4-dd150e906dc9" providerId="ADAL" clId="{DA58DEA1-8139-4A71-AE7A-46281B25AE1E}" dt="2023-09-10T20:42:18.627" v="214" actId="478"/>
          <ac:spMkLst>
            <pc:docMk/>
            <pc:sldMk cId="0" sldId="267"/>
            <ac:spMk id="51203" creationId="{7C3F1DBF-5CB2-EB2A-D831-8F41C0E4B9CA}"/>
          </ac:spMkLst>
        </pc:spChg>
        <pc:spChg chg="del mod">
          <ac:chgData name="Johnson, Kathy" userId="bc454295-a45c-4866-b0f4-dd150e906dc9" providerId="ADAL" clId="{DA58DEA1-8139-4A71-AE7A-46281B25AE1E}" dt="2023-09-10T20:42:13.852" v="213" actId="478"/>
          <ac:spMkLst>
            <pc:docMk/>
            <pc:sldMk cId="0" sldId="267"/>
            <ac:spMk id="51205" creationId="{43AD588A-407E-3D59-E60B-2094C7E1FE0E}"/>
          </ac:spMkLst>
        </pc:spChg>
        <pc:grpChg chg="add del">
          <ac:chgData name="Johnson, Kathy" userId="bc454295-a45c-4866-b0f4-dd150e906dc9" providerId="ADAL" clId="{DA58DEA1-8139-4A71-AE7A-46281B25AE1E}" dt="2023-09-10T20:43:26.326" v="222" actId="26606"/>
          <ac:grpSpMkLst>
            <pc:docMk/>
            <pc:sldMk cId="0" sldId="267"/>
            <ac:grpSpMk id="38934" creationId="{1BF79C16-5D92-4339-930A-A3A5A2DD33E5}"/>
          </ac:grpSpMkLst>
        </pc:grpChg>
        <pc:picChg chg="add del mod ord">
          <ac:chgData name="Johnson, Kathy" userId="bc454295-a45c-4866-b0f4-dd150e906dc9" providerId="ADAL" clId="{DA58DEA1-8139-4A71-AE7A-46281B25AE1E}" dt="2023-09-10T20:43:21.298" v="221" actId="478"/>
          <ac:picMkLst>
            <pc:docMk/>
            <pc:sldMk cId="0" sldId="267"/>
            <ac:picMk id="38917" creationId="{8C1B9FDB-0847-0425-B0D4-23D3A955DAD1}"/>
          </ac:picMkLst>
        </pc:picChg>
        <pc:picChg chg="add del">
          <ac:chgData name="Johnson, Kathy" userId="bc454295-a45c-4866-b0f4-dd150e906dc9" providerId="ADAL" clId="{DA58DEA1-8139-4A71-AE7A-46281B25AE1E}" dt="2023-09-10T20:43:18.837" v="220" actId="26606"/>
          <ac:picMkLst>
            <pc:docMk/>
            <pc:sldMk cId="0" sldId="267"/>
            <ac:picMk id="38925" creationId="{985A9973-AB88-4BDA-8B44-A6F2304E520E}"/>
          </ac:picMkLst>
        </pc:picChg>
        <pc:picChg chg="add del">
          <ac:chgData name="Johnson, Kathy" userId="bc454295-a45c-4866-b0f4-dd150e906dc9" providerId="ADAL" clId="{DA58DEA1-8139-4A71-AE7A-46281B25AE1E}" dt="2023-09-10T20:43:18.837" v="220" actId="26606"/>
          <ac:picMkLst>
            <pc:docMk/>
            <pc:sldMk cId="0" sldId="267"/>
            <ac:picMk id="38927" creationId="{72B88314-D4AA-4944-A4AE-9E9F34A15CC3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267"/>
            <ac:picMk id="38945" creationId="{3F661271-B15B-4043-B708-1BD7F1D2CB94}"/>
          </ac:picMkLst>
        </pc:picChg>
        <pc:cxnChg chg="add del">
          <ac:chgData name="Johnson, Kathy" userId="bc454295-a45c-4866-b0f4-dd150e906dc9" providerId="ADAL" clId="{DA58DEA1-8139-4A71-AE7A-46281B25AE1E}" dt="2023-09-10T20:43:18.837" v="220" actId="26606"/>
          <ac:cxnSpMkLst>
            <pc:docMk/>
            <pc:sldMk cId="0" sldId="267"/>
            <ac:cxnSpMk id="38929" creationId="{34B1208A-2172-4708-A3B7-24501DED6A25}"/>
          </ac:cxnSpMkLst>
        </pc:cxnChg>
      </pc:sldChg>
      <pc:sldChg chg="delSp 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71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71"/>
            <ac:spMk id="13318" creationId="{16377D9B-E809-078D-1F11-3ED1A24E41EA}"/>
          </ac:spMkLst>
        </pc:spChg>
        <pc:spChg chg="del mod">
          <ac:chgData name="Johnson, Kathy" userId="bc454295-a45c-4866-b0f4-dd150e906dc9" providerId="ADAL" clId="{DA58DEA1-8139-4A71-AE7A-46281B25AE1E}" dt="2023-09-10T20:48:55.003" v="246" actId="478"/>
          <ac:spMkLst>
            <pc:docMk/>
            <pc:sldMk cId="0" sldId="271"/>
            <ac:spMk id="13320" creationId="{5DAAD192-60C6-B7A5-9604-6106AE809EBC}"/>
          </ac:spMkLst>
        </pc:spChg>
        <pc:spChg chg="mod">
          <ac:chgData name="Johnson, Kathy" userId="bc454295-a45c-4866-b0f4-dd150e906dc9" providerId="ADAL" clId="{DA58DEA1-8139-4A71-AE7A-46281B25AE1E}" dt="2023-09-10T20:49:44.122" v="257" actId="1076"/>
          <ac:spMkLst>
            <pc:docMk/>
            <pc:sldMk cId="0" sldId="271"/>
            <ac:spMk id="25602" creationId="{A059A9FD-C67F-2613-6904-6A4CED24981D}"/>
          </ac:spMkLst>
        </pc:spChg>
        <pc:graphicFrameChg chg="mod">
          <ac:chgData name="Johnson, Kathy" userId="bc454295-a45c-4866-b0f4-dd150e906dc9" providerId="ADAL" clId="{DA58DEA1-8139-4A71-AE7A-46281B25AE1E}" dt="2023-09-10T21:03:54.690" v="325"/>
          <ac:graphicFrameMkLst>
            <pc:docMk/>
            <pc:sldMk cId="0" sldId="271"/>
            <ac:graphicFrameMk id="5122" creationId="{E8A3434D-3DCB-DFE2-63B4-29B3CBC0E056}"/>
          </ac:graphicFrameMkLst>
        </pc:graphicFrameChg>
        <pc:graphicFrameChg chg="mod">
          <ac:chgData name="Johnson, Kathy" userId="bc454295-a45c-4866-b0f4-dd150e906dc9" providerId="ADAL" clId="{DA58DEA1-8139-4A71-AE7A-46281B25AE1E}" dt="2023-09-10T21:03:54.690" v="325"/>
          <ac:graphicFrameMkLst>
            <pc:docMk/>
            <pc:sldMk cId="0" sldId="271"/>
            <ac:graphicFrameMk id="5123" creationId="{28C66229-74B1-6EF7-F78C-45C2BD207592}"/>
          </ac:graphicFrameMkLst>
        </pc:graphicFrameChg>
        <pc:graphicFrameChg chg="mod">
          <ac:chgData name="Johnson, Kathy" userId="bc454295-a45c-4866-b0f4-dd150e906dc9" providerId="ADAL" clId="{DA58DEA1-8139-4A71-AE7A-46281B25AE1E}" dt="2023-09-10T20:49:35.622" v="256" actId="1076"/>
          <ac:graphicFrameMkLst>
            <pc:docMk/>
            <pc:sldMk cId="0" sldId="271"/>
            <ac:graphicFrameMk id="5124" creationId="{5A16E3B1-FB29-AAC6-09EE-1FB85723ACCD}"/>
          </ac:graphicFrameMkLst>
        </pc:graphicFrameChg>
        <pc:graphicFrameChg chg="mod">
          <ac:chgData name="Johnson, Kathy" userId="bc454295-a45c-4866-b0f4-dd150e906dc9" providerId="ADAL" clId="{DA58DEA1-8139-4A71-AE7A-46281B25AE1E}" dt="2023-09-10T20:49:25.266" v="252" actId="1076"/>
          <ac:graphicFrameMkLst>
            <pc:docMk/>
            <pc:sldMk cId="0" sldId="271"/>
            <ac:graphicFrameMk id="5125" creationId="{3EDC7D34-B26D-30AF-5452-FA5000569EF8}"/>
          </ac:graphicFrameMkLst>
        </pc:graphicFrameChg>
      </pc:sldChg>
      <pc:sldChg chg="delSp 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72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72"/>
            <ac:spMk id="12294" creationId="{CA7B99FA-91BD-852B-183B-514CE811D0E9}"/>
          </ac:spMkLst>
        </pc:spChg>
        <pc:spChg chg="del mod">
          <ac:chgData name="Johnson, Kathy" userId="bc454295-a45c-4866-b0f4-dd150e906dc9" providerId="ADAL" clId="{DA58DEA1-8139-4A71-AE7A-46281B25AE1E}" dt="2023-09-10T20:45:32.440" v="231" actId="478"/>
          <ac:spMkLst>
            <pc:docMk/>
            <pc:sldMk cId="0" sldId="272"/>
            <ac:spMk id="12295" creationId="{4C70F679-6B40-2B44-6EB9-1F47E612D6B9}"/>
          </ac:spMkLst>
        </pc:spChg>
        <pc:spChg chg="mod">
          <ac:chgData name="Johnson, Kathy" userId="bc454295-a45c-4866-b0f4-dd150e906dc9" providerId="ADAL" clId="{DA58DEA1-8139-4A71-AE7A-46281B25AE1E}" dt="2023-09-10T20:48:18.006" v="242" actId="1076"/>
          <ac:spMkLst>
            <pc:docMk/>
            <pc:sldMk cId="0" sldId="272"/>
            <ac:spMk id="26626" creationId="{B8FB60B1-FD7A-EC86-C5ED-3D92207326A5}"/>
          </ac:spMkLst>
        </pc:spChg>
        <pc:spChg chg="mod">
          <ac:chgData name="Johnson, Kathy" userId="bc454295-a45c-4866-b0f4-dd150e906dc9" providerId="ADAL" clId="{DA58DEA1-8139-4A71-AE7A-46281B25AE1E}" dt="2023-09-10T20:48:42.752" v="245" actId="20577"/>
          <ac:spMkLst>
            <pc:docMk/>
            <pc:sldMk cId="0" sldId="272"/>
            <ac:spMk id="26628" creationId="{25E1FC4C-5D57-7A8B-64B8-B30EAA7C3907}"/>
          </ac:spMkLst>
        </pc:spChg>
        <pc:graphicFrameChg chg="mod">
          <ac:chgData name="Johnson, Kathy" userId="bc454295-a45c-4866-b0f4-dd150e906dc9" providerId="ADAL" clId="{DA58DEA1-8139-4A71-AE7A-46281B25AE1E}" dt="2023-09-10T21:03:54.690" v="325"/>
          <ac:graphicFrameMkLst>
            <pc:docMk/>
            <pc:sldMk cId="0" sldId="272"/>
            <ac:graphicFrameMk id="4098" creationId="{6FC16C1C-5E2F-9762-625B-E2564E75967E}"/>
          </ac:graphicFrameMkLst>
        </pc:graphicFrameChg>
        <pc:graphicFrameChg chg="mod">
          <ac:chgData name="Johnson, Kathy" userId="bc454295-a45c-4866-b0f4-dd150e906dc9" providerId="ADAL" clId="{DA58DEA1-8139-4A71-AE7A-46281B25AE1E}" dt="2023-09-10T20:48:03.680" v="240" actId="1076"/>
          <ac:graphicFrameMkLst>
            <pc:docMk/>
            <pc:sldMk cId="0" sldId="272"/>
            <ac:graphicFrameMk id="4099" creationId="{7EF78274-22EF-AA57-AE86-921C09CD8409}"/>
          </ac:graphicFrameMkLst>
        </pc:graphicFrameChg>
      </pc:sldChg>
      <pc:sldChg chg="addSp delSp modSp mod setBg modClrScheme delDesignElem chgLayout">
        <pc:chgData name="Johnson, Kathy" userId="bc454295-a45c-4866-b0f4-dd150e906dc9" providerId="ADAL" clId="{DA58DEA1-8139-4A71-AE7A-46281B25AE1E}" dt="2023-09-10T21:03:54.690" v="325"/>
        <pc:sldMkLst>
          <pc:docMk/>
          <pc:sldMk cId="0" sldId="273"/>
        </pc:sldMkLst>
        <pc:spChg chg="mod ord">
          <ac:chgData name="Johnson, Kathy" userId="bc454295-a45c-4866-b0f4-dd150e906dc9" providerId="ADAL" clId="{DA58DEA1-8139-4A71-AE7A-46281B25AE1E}" dt="2023-09-10T20:50:32.736" v="262" actId="26606"/>
          <ac:spMkLst>
            <pc:docMk/>
            <pc:sldMk cId="0" sldId="273"/>
            <ac:spMk id="29698" creationId="{15C06790-4788-E2DC-2A6A-B7DC3B54A9B7}"/>
          </ac:spMkLst>
        </pc:spChg>
        <pc:spChg chg="del mod ord">
          <ac:chgData name="Johnson, Kathy" userId="bc454295-a45c-4866-b0f4-dd150e906dc9" providerId="ADAL" clId="{DA58DEA1-8139-4A71-AE7A-46281B25AE1E}" dt="2023-09-10T20:50:44.832" v="264" actId="478"/>
          <ac:spMkLst>
            <pc:docMk/>
            <pc:sldMk cId="0" sldId="273"/>
            <ac:spMk id="54289" creationId="{10446A66-D608-8C63-14CC-4681C3FACD24}"/>
          </ac:spMkLst>
        </pc:spChg>
        <pc:spChg chg="del mod ord">
          <ac:chgData name="Johnson, Kathy" userId="bc454295-a45c-4866-b0f4-dd150e906dc9" providerId="ADAL" clId="{DA58DEA1-8139-4A71-AE7A-46281B25AE1E}" dt="2023-09-10T20:50:19.245" v="259" actId="478"/>
          <ac:spMkLst>
            <pc:docMk/>
            <pc:sldMk cId="0" sldId="273"/>
            <ac:spMk id="54290" creationId="{EC0A1F4D-4415-7A20-0093-A75EC490DA15}"/>
          </ac:spMkLst>
        </pc:spChg>
        <pc:spChg chg="add del">
          <ac:chgData name="Johnson, Kathy" userId="bc454295-a45c-4866-b0f4-dd150e906dc9" providerId="ADAL" clId="{DA58DEA1-8139-4A71-AE7A-46281B25AE1E}" dt="2023-09-10T20:50:26.799" v="261" actId="478"/>
          <ac:spMkLst>
            <pc:docMk/>
            <pc:sldMk cId="0" sldId="273"/>
            <ac:spMk id="54294" creationId="{D6C7E14A-CE60-331F-699C-5EE4DE7D7F38}"/>
          </ac:spMkLst>
        </pc:spChg>
        <pc:spChg chg="add del">
          <ac:chgData name="Johnson, Kathy" userId="bc454295-a45c-4866-b0f4-dd150e906dc9" providerId="ADAL" clId="{DA58DEA1-8139-4A71-AE7A-46281B25AE1E}" dt="2023-09-10T20:50:32.736" v="262" actId="26606"/>
          <ac:spMkLst>
            <pc:docMk/>
            <pc:sldMk cId="0" sldId="273"/>
            <ac:spMk id="54297" creationId="{7FEE97DD-2CB6-41D4-9F34-E64E3274DFCE}"/>
          </ac:spMkLst>
        </pc:spChg>
        <pc:spChg chg="add del">
          <ac:chgData name="Johnson, Kathy" userId="bc454295-a45c-4866-b0f4-dd150e906dc9" providerId="ADAL" clId="{DA58DEA1-8139-4A71-AE7A-46281B25AE1E}" dt="2023-09-10T20:50:32.736" v="262" actId="26606"/>
          <ac:spMkLst>
            <pc:docMk/>
            <pc:sldMk cId="0" sldId="273"/>
            <ac:spMk id="54299" creationId="{9A305388-3EDD-428F-9929-76B2B25B5A81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73"/>
            <ac:spMk id="54312" creationId="{45B2D936-4E08-4928-90A3-EB1B6784A5DE}"/>
          </ac:spMkLst>
        </pc:spChg>
        <pc:graphicFrameChg chg="del mod ord modGraphic">
          <ac:chgData name="Johnson, Kathy" userId="bc454295-a45c-4866-b0f4-dd150e906dc9" providerId="ADAL" clId="{DA58DEA1-8139-4A71-AE7A-46281B25AE1E}" dt="2023-09-10T20:50:23.155" v="260" actId="26606"/>
          <ac:graphicFrameMkLst>
            <pc:docMk/>
            <pc:sldMk cId="0" sldId="273"/>
            <ac:graphicFrameMk id="29718" creationId="{86E0D8EB-C984-CEA0-2EB2-F955DAA230F3}"/>
          </ac:graphicFrameMkLst>
        </pc:graphicFrameChg>
        <pc:graphicFrameChg chg="add mod">
          <ac:chgData name="Johnson, Kathy" userId="bc454295-a45c-4866-b0f4-dd150e906dc9" providerId="ADAL" clId="{DA58DEA1-8139-4A71-AE7A-46281B25AE1E}" dt="2023-09-10T20:50:32.736" v="262" actId="26606"/>
          <ac:graphicFrameMkLst>
            <pc:docMk/>
            <pc:sldMk cId="0" sldId="273"/>
            <ac:graphicFrameMk id="54292" creationId="{86E0D8EB-C984-CEA0-2EB2-F955DAA230F3}"/>
          </ac:graphicFrameMkLst>
        </pc:graphicFrameChg>
        <pc:picChg chg="add del">
          <ac:chgData name="Johnson, Kathy" userId="bc454295-a45c-4866-b0f4-dd150e906dc9" providerId="ADAL" clId="{DA58DEA1-8139-4A71-AE7A-46281B25AE1E}" dt="2023-09-10T20:50:32.736" v="262" actId="26606"/>
          <ac:picMkLst>
            <pc:docMk/>
            <pc:sldMk cId="0" sldId="273"/>
            <ac:picMk id="54301" creationId="{E3FFB7F1-B6BA-4C8E-8057-6D4A18A85CDC}"/>
          </ac:picMkLst>
        </pc:picChg>
        <pc:picChg chg="add del">
          <ac:chgData name="Johnson, Kathy" userId="bc454295-a45c-4866-b0f4-dd150e906dc9" providerId="ADAL" clId="{DA58DEA1-8139-4A71-AE7A-46281B25AE1E}" dt="2023-09-10T20:50:32.736" v="262" actId="26606"/>
          <ac:picMkLst>
            <pc:docMk/>
            <pc:sldMk cId="0" sldId="273"/>
            <ac:picMk id="54303" creationId="{C7060F49-53A3-4601-BA9A-617F15EAC8EF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273"/>
            <ac:picMk id="54310" creationId="{907B27AF-AFED-4FF4-8065-09E2ECD43159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273"/>
            <ac:picMk id="54316" creationId="{AAFAFBB4-6847-45A2-97CE-8853D99697AC}"/>
          </ac:picMkLst>
        </pc:picChg>
        <pc:cxnChg chg="add del">
          <ac:chgData name="Johnson, Kathy" userId="bc454295-a45c-4866-b0f4-dd150e906dc9" providerId="ADAL" clId="{DA58DEA1-8139-4A71-AE7A-46281B25AE1E}" dt="2023-09-10T20:50:32.736" v="262" actId="26606"/>
          <ac:cxnSpMkLst>
            <pc:docMk/>
            <pc:sldMk cId="0" sldId="273"/>
            <ac:cxnSpMk id="54305" creationId="{380122F5-DBF9-45E5-B46A-499C6E912CDE}"/>
          </ac:cxnSpMkLst>
        </pc:cxn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273"/>
            <ac:cxnSpMk id="54314" creationId="{9E1CD25F-9744-41BE-A5C7-B2A5C98507E2}"/>
          </ac:cxnSpMkLst>
        </pc:cxnChg>
      </pc:sldChg>
      <pc:sldChg chg="delSp 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74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74"/>
            <ac:spMk id="14341" creationId="{B2A99932-DC5C-955F-4FB0-2BB92E85A824}"/>
          </ac:spMkLst>
        </pc:spChg>
        <pc:spChg chg="del mod">
          <ac:chgData name="Johnson, Kathy" userId="bc454295-a45c-4866-b0f4-dd150e906dc9" providerId="ADAL" clId="{DA58DEA1-8139-4A71-AE7A-46281B25AE1E}" dt="2023-09-10T20:58:39.455" v="308" actId="478"/>
          <ac:spMkLst>
            <pc:docMk/>
            <pc:sldMk cId="0" sldId="274"/>
            <ac:spMk id="14342" creationId="{4F6D016B-AB5F-B672-D5E1-E0027E029DF4}"/>
          </ac:spMkLst>
        </pc:spChg>
        <pc:spChg chg="mod">
          <ac:chgData name="Johnson, Kathy" userId="bc454295-a45c-4866-b0f4-dd150e906dc9" providerId="ADAL" clId="{DA58DEA1-8139-4A71-AE7A-46281B25AE1E}" dt="2023-09-10T20:58:25.828" v="304" actId="14100"/>
          <ac:spMkLst>
            <pc:docMk/>
            <pc:sldMk cId="0" sldId="274"/>
            <ac:spMk id="33796" creationId="{641C9604-1F4B-958D-5810-9114CBD6AAA7}"/>
          </ac:spMkLst>
        </pc:spChg>
        <pc:spChg chg="mod">
          <ac:chgData name="Johnson, Kathy" userId="bc454295-a45c-4866-b0f4-dd150e906dc9" providerId="ADAL" clId="{DA58DEA1-8139-4A71-AE7A-46281B25AE1E}" dt="2023-09-10T20:58:30.396" v="306" actId="27636"/>
          <ac:spMkLst>
            <pc:docMk/>
            <pc:sldMk cId="0" sldId="274"/>
            <ac:spMk id="33797" creationId="{7E9E3FFE-0C82-8E58-8586-F97DC6186025}"/>
          </ac:spMkLst>
        </pc:spChg>
        <pc:graphicFrameChg chg="mod">
          <ac:chgData name="Johnson, Kathy" userId="bc454295-a45c-4866-b0f4-dd150e906dc9" providerId="ADAL" clId="{DA58DEA1-8139-4A71-AE7A-46281B25AE1E}" dt="2023-09-10T20:58:34.453" v="307" actId="1076"/>
          <ac:graphicFrameMkLst>
            <pc:docMk/>
            <pc:sldMk cId="0" sldId="274"/>
            <ac:graphicFrameMk id="6146" creationId="{0009DD50-326C-6F7D-0495-82F543A3F43E}"/>
          </ac:graphicFrameMkLst>
        </pc:graphicFrame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77"/>
        </pc:sldMkLst>
        <pc:spChg chg="mod">
          <ac:chgData name="Johnson, Kathy" userId="bc454295-a45c-4866-b0f4-dd150e906dc9" providerId="ADAL" clId="{DA58DEA1-8139-4A71-AE7A-46281B25AE1E}" dt="2023-09-10T20:28:12.830" v="33" actId="27636"/>
          <ac:spMkLst>
            <pc:docMk/>
            <pc:sldMk cId="0" sldId="277"/>
            <ac:spMk id="7" creationId="{0D036651-386D-9D2D-130A-E0796AF262AA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77"/>
            <ac:spMk id="16389" creationId="{A61D8372-D344-B59C-6ABF-36E3311C9FC4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77"/>
            <ac:spMk id="16390" creationId="{90FC32B6-EED4-820A-003B-63CB1E6F9155}"/>
          </ac:spMkLst>
        </pc:sp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79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79"/>
            <ac:spMk id="17413" creationId="{5AABC8E5-6FF0-C45A-1B42-4A237BDA191E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79"/>
            <ac:spMk id="17414" creationId="{A214E1AB-F443-8F53-3565-D2AB6AF56A2B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79"/>
            <ac:spMk id="41986" creationId="{73D93AB0-6537-5FA1-3F7C-C352089641B4}"/>
          </ac:spMkLst>
        </pc:spChg>
        <pc:spChg chg="mod">
          <ac:chgData name="Johnson, Kathy" userId="bc454295-a45c-4866-b0f4-dd150e906dc9" providerId="ADAL" clId="{DA58DEA1-8139-4A71-AE7A-46281B25AE1E}" dt="2023-09-10T20:25:40.142" v="7" actId="27636"/>
          <ac:spMkLst>
            <pc:docMk/>
            <pc:sldMk cId="0" sldId="279"/>
            <ac:spMk id="41987" creationId="{5E278C39-1DCE-D470-2A28-82B7C411C581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280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0"/>
            <ac:spMk id="18438" creationId="{7CDD0BA4-4601-1225-57A2-ADECFDCDE664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0"/>
            <ac:spMk id="18439" creationId="{C2E8A442-4095-6AE8-24DF-383D6853013C}"/>
          </ac:spMkLst>
        </pc:sp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81"/>
        </pc:sldMkLst>
        <pc:spChg chg="mod">
          <ac:chgData name="Johnson, Kathy" userId="bc454295-a45c-4866-b0f4-dd150e906dc9" providerId="ADAL" clId="{DA58DEA1-8139-4A71-AE7A-46281B25AE1E}" dt="2023-09-10T20:29:02.911" v="54" actId="27636"/>
          <ac:spMkLst>
            <pc:docMk/>
            <pc:sldMk cId="0" sldId="281"/>
            <ac:spMk id="11269" creationId="{F54A0273-C37D-3185-E5FB-6496A32EB551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1"/>
            <ac:spMk id="19462" creationId="{3386DE88-072D-A25C-C98B-B90488440115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1"/>
            <ac:spMk id="19463" creationId="{8BAC2D0C-5C4E-824B-C483-D14302FBA6CA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282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2"/>
            <ac:spMk id="48130" creationId="{C98299C2-C851-20F3-7780-E6CCE0FA7542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2"/>
            <ac:spMk id="59395" creationId="{F7AEE22A-6E52-76D1-9881-1B281874E2BD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2"/>
            <ac:spMk id="59397" creationId="{C554B770-1C9C-ED6F-D7CF-B38B74B716D4}"/>
          </ac:spMkLst>
        </pc:sp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83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3"/>
            <ac:spMk id="50178" creationId="{58F2D4A4-8338-FA59-C79C-40F358799AC1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3"/>
            <ac:spMk id="50179" creationId="{BB712353-FC60-0682-5B88-3FAC8A7386A6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3"/>
            <ac:spMk id="60419" creationId="{6A3C2112-0944-AEC6-9665-FB45C8E0D7D8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3"/>
            <ac:spMk id="60421" creationId="{D80A2252-01FC-A38D-C502-F61260F0BAF7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284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4"/>
            <ac:spMk id="20485" creationId="{4E3735EF-CA4C-9C0B-DE2C-64232B937FF3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4"/>
            <ac:spMk id="20486" creationId="{9542B87D-CF56-48D2-03C9-385B6E2985E6}"/>
          </ac:spMkLst>
        </pc:sp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85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5"/>
            <ac:spMk id="21509" creationId="{17277459-D83A-8F0A-7D1A-8F25274A7AD5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5"/>
            <ac:spMk id="21510" creationId="{594AB084-FD09-4820-DB8D-8BEE17997179}"/>
          </ac:spMkLst>
        </pc:spChg>
        <pc:spChg chg="mod">
          <ac:chgData name="Johnson, Kathy" userId="bc454295-a45c-4866-b0f4-dd150e906dc9" providerId="ADAL" clId="{DA58DEA1-8139-4A71-AE7A-46281B25AE1E}" dt="2023-09-10T20:28:12.848" v="35" actId="27636"/>
          <ac:spMkLst>
            <pc:docMk/>
            <pc:sldMk cId="0" sldId="285"/>
            <ac:spMk id="53252" creationId="{AC92C21B-00F3-EDFD-0206-2B27B24FD6C0}"/>
          </ac:spMkLst>
        </pc:sp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87"/>
        </pc:sldMkLst>
        <pc:spChg chg="mod">
          <ac:chgData name="Johnson, Kathy" userId="bc454295-a45c-4866-b0f4-dd150e906dc9" providerId="ADAL" clId="{DA58DEA1-8139-4A71-AE7A-46281B25AE1E}" dt="2023-09-10T20:25:40.159" v="9" actId="27636"/>
          <ac:spMkLst>
            <pc:docMk/>
            <pc:sldMk cId="0" sldId="287"/>
            <ac:spMk id="58370" creationId="{F2146C38-BAC8-005C-8931-138B875CC231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7"/>
            <ac:spMk id="65539" creationId="{E8DA86E0-E747-7B09-5B3B-665606093618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7"/>
            <ac:spMk id="65541" creationId="{5FE20808-5B20-55CA-EAC0-8288BFC9C06E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288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8"/>
            <ac:spMk id="59394" creationId="{AE2BD300-FE3D-1C22-0E2C-3A026C749DDB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8"/>
            <ac:spMk id="61443" creationId="{51426DFC-6D5B-C412-75A2-E23CA00E64FD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8"/>
            <ac:spMk id="66563" creationId="{709A4101-FBF9-8F95-341A-2A4A1C45F3A0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8"/>
            <ac:spMk id="66565" creationId="{6B607531-15DA-C19A-A436-825605EF35BC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289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9"/>
            <ac:spMk id="67587" creationId="{677CD0BD-F711-5D9C-E5F4-58C4286BA4C2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89"/>
            <ac:spMk id="67589" creationId="{C0452233-D83D-C6B1-24EC-0421AA58839B}"/>
          </ac:spMkLst>
        </pc:sp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90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0"/>
            <ac:spMk id="61442" creationId="{48912FB7-48E0-47CF-805B-4C36A66C3909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0"/>
            <ac:spMk id="61443" creationId="{D4801E4E-75FA-18F8-532A-2970EC716313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0"/>
            <ac:spMk id="68611" creationId="{7771B529-5522-F8C0-8651-9096A216BA90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0"/>
            <ac:spMk id="68613" creationId="{8CF9FBF9-1EA7-B87C-7D1D-5FBD99B60404}"/>
          </ac:spMkLst>
        </pc:sp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91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1"/>
            <ac:spMk id="69635" creationId="{2773D9B0-A6EE-B4C7-52CA-B345A9C4167E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1"/>
            <ac:spMk id="69637" creationId="{B5A8D3AE-594F-3A69-C143-49AA073FF93B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1"/>
            <ac:spMk id="70658" creationId="{DAF83988-DD38-28E4-C1CD-C0B9BF208030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292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2"/>
            <ac:spMk id="22533" creationId="{651D5E40-4598-AE20-6B9A-07EEA596B844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2"/>
            <ac:spMk id="22534" creationId="{901DA4EA-5555-7B64-E086-A5FA806EE47D}"/>
          </ac:spMkLst>
        </pc:sp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93"/>
        </pc:sldMkLst>
        <pc:spChg chg="mod">
          <ac:chgData name="Johnson, Kathy" userId="bc454295-a45c-4866-b0f4-dd150e906dc9" providerId="ADAL" clId="{DA58DEA1-8139-4A71-AE7A-46281B25AE1E}" dt="2023-09-10T20:29:02.935" v="57" actId="27636"/>
          <ac:spMkLst>
            <pc:docMk/>
            <pc:sldMk cId="0" sldId="293"/>
            <ac:spMk id="15364" creationId="{59A408D5-5FD3-1D73-D7D6-9533022A0812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3"/>
            <ac:spMk id="23557" creationId="{41EDC906-4B71-0486-BB6A-616BBF804BF9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3"/>
            <ac:spMk id="23558" creationId="{65E40533-579D-6922-7553-03304823C934}"/>
          </ac:spMkLst>
        </pc:spChg>
        <pc:spChg chg="mod">
          <ac:chgData name="Johnson, Kathy" userId="bc454295-a45c-4866-b0f4-dd150e906dc9" providerId="ADAL" clId="{DA58DEA1-8139-4A71-AE7A-46281B25AE1E}" dt="2023-09-10T20:28:12.872" v="37" actId="27636"/>
          <ac:spMkLst>
            <pc:docMk/>
            <pc:sldMk cId="0" sldId="293"/>
            <ac:spMk id="75778" creationId="{0694965B-CB3A-6498-4C85-453E38EB37AF}"/>
          </ac:spMkLst>
        </pc:spChg>
        <pc:graphicFrameChg chg="mod">
          <ac:chgData name="Johnson, Kathy" userId="bc454295-a45c-4866-b0f4-dd150e906dc9" providerId="ADAL" clId="{DA58DEA1-8139-4A71-AE7A-46281B25AE1E}" dt="2023-09-10T21:03:54.690" v="325"/>
          <ac:graphicFrameMkLst>
            <pc:docMk/>
            <pc:sldMk cId="0" sldId="293"/>
            <ac:graphicFrameMk id="15362" creationId="{72DD50C0-B109-F0FE-1149-C821D1A63F6B}"/>
          </ac:graphicFrameMkLst>
        </pc:graphicFrame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94"/>
        </pc:sldMkLst>
        <pc:spChg chg="mod">
          <ac:chgData name="Johnson, Kathy" userId="bc454295-a45c-4866-b0f4-dd150e906dc9" providerId="ADAL" clId="{DA58DEA1-8139-4A71-AE7A-46281B25AE1E}" dt="2023-09-10T20:29:02.939" v="58" actId="27636"/>
          <ac:spMkLst>
            <pc:docMk/>
            <pc:sldMk cId="0" sldId="294"/>
            <ac:spMk id="16388" creationId="{D36F50D4-D38E-AA42-D4E3-E79EC60A5885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4"/>
            <ac:spMk id="24581" creationId="{EBE31433-23BB-3E75-609E-F44649CBBB67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4"/>
            <ac:spMk id="24582" creationId="{D2598EB9-D69D-004C-9346-A97A8D9F5919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4"/>
            <ac:spMk id="77826" creationId="{393E252B-D1B8-A809-724D-C85F74B42314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295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5"/>
            <ac:spMk id="25605" creationId="{23D90EDC-D02B-4CBF-C862-E4BB6FDDA13B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5"/>
            <ac:spMk id="25606" creationId="{674BE552-49DF-6F42-262F-552BFF052225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296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6"/>
            <ac:spMk id="26629" creationId="{8C06F3C0-2DC2-8526-AF72-5F6C255186B1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6"/>
            <ac:spMk id="26630" creationId="{A749FE11-56C8-0875-6265-E9C7241245DB}"/>
          </ac:spMkLst>
        </pc:spChg>
        <pc:graphicFrameChg chg="mod">
          <ac:chgData name="Johnson, Kathy" userId="bc454295-a45c-4866-b0f4-dd150e906dc9" providerId="ADAL" clId="{DA58DEA1-8139-4A71-AE7A-46281B25AE1E}" dt="2023-09-10T20:25:32.239" v="0"/>
          <ac:graphicFrameMkLst>
            <pc:docMk/>
            <pc:sldMk cId="0" sldId="296"/>
            <ac:graphicFrameMk id="18434" creationId="{DC5272DF-AB55-6A49-68B0-28A96AEBEC77}"/>
          </ac:graphicFrameMkLst>
        </pc:graphicFrame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297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7"/>
            <ac:spMk id="27653" creationId="{2F96C9B2-0584-088D-B301-42F245FFEB8A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7"/>
            <ac:spMk id="27654" creationId="{9A40EF7C-A52A-5124-8494-3CAEE0150DC5}"/>
          </ac:spMkLst>
        </pc:sp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298"/>
        </pc:sldMkLst>
        <pc:spChg chg="mod">
          <ac:chgData name="Johnson, Kathy" userId="bc454295-a45c-4866-b0f4-dd150e906dc9" providerId="ADAL" clId="{DA58DEA1-8139-4A71-AE7A-46281B25AE1E}" dt="2023-09-10T20:29:02.947" v="59" actId="27636"/>
          <ac:spMkLst>
            <pc:docMk/>
            <pc:sldMk cId="0" sldId="298"/>
            <ac:spMk id="68611" creationId="{D3199545-7B65-37FA-EAFB-9DDB65AF65ED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8"/>
            <ac:spMk id="79875" creationId="{791DFB34-0935-7467-60F5-93E7AE6F6ACD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8"/>
            <ac:spMk id="79877" creationId="{63B3B4D0-DAA5-D223-EB1D-C872F6BB556A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298"/>
            <ac:spMk id="84994" creationId="{B7397A6D-CCDB-F812-BD89-20B796E1FA2D}"/>
          </ac:spMkLst>
        </pc:spChg>
      </pc:sldChg>
      <pc:sldChg chg="delSp 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304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04"/>
            <ac:spMk id="7" creationId="{32C771ED-C29C-6E8C-9E08-99DEF4B6D370}"/>
          </ac:spMkLst>
        </pc:spChg>
        <pc:spChg chg="del mod">
          <ac:chgData name="Johnson, Kathy" userId="bc454295-a45c-4866-b0f4-dd150e906dc9" providerId="ADAL" clId="{DA58DEA1-8139-4A71-AE7A-46281B25AE1E}" dt="2023-09-10T20:37:14.842" v="168" actId="478"/>
          <ac:spMkLst>
            <pc:docMk/>
            <pc:sldMk cId="0" sldId="304"/>
            <ac:spMk id="3077" creationId="{32756B7B-45B4-C2C0-712F-B9A92ED24EA2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04"/>
            <ac:spMk id="3078" creationId="{43F5FB73-E06C-0931-040C-1FFBEDDF80A3}"/>
          </ac:spMkLst>
        </pc:spChg>
        <pc:graphicFrameChg chg="mod">
          <ac:chgData name="Johnson, Kathy" userId="bc454295-a45c-4866-b0f4-dd150e906dc9" providerId="ADAL" clId="{DA58DEA1-8139-4A71-AE7A-46281B25AE1E}" dt="2023-09-10T20:37:42.468" v="177" actId="1076"/>
          <ac:graphicFrameMkLst>
            <pc:docMk/>
            <pc:sldMk cId="0" sldId="304"/>
            <ac:graphicFrameMk id="3074" creationId="{6B577092-E1B4-28AC-E0F2-FC56EB2BEA18}"/>
          </ac:graphicFrameMkLst>
        </pc:graphicFrameChg>
        <pc:picChg chg="mod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04"/>
            <ac:picMk id="2" creationId="{A766D9C8-C7A6-ABDD-74DF-9089F64FD009}"/>
          </ac:picMkLst>
        </pc:picChg>
        <pc:picChg chg="mod">
          <ac:chgData name="Johnson, Kathy" userId="bc454295-a45c-4866-b0f4-dd150e906dc9" providerId="ADAL" clId="{DA58DEA1-8139-4A71-AE7A-46281B25AE1E}" dt="2023-09-10T20:37:30.757" v="174" actId="1076"/>
          <ac:picMkLst>
            <pc:docMk/>
            <pc:sldMk cId="0" sldId="304"/>
            <ac:picMk id="3079" creationId="{4071E621-87AC-D232-2AE0-DC0526A32C77}"/>
          </ac:picMkLst>
        </pc:pic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23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23"/>
            <ac:spMk id="5" creationId="{AFFCBBD3-1304-195C-3299-C96244B01718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23"/>
            <ac:spMk id="56323" creationId="{7C022430-B9C2-3DD8-347E-5387BD728190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23"/>
            <ac:spMk id="56324" creationId="{94CA7474-3878-7D11-1A94-A5ABC9FFA224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32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32"/>
            <ac:spMk id="63490" creationId="{66FDE3FB-39CD-4FF7-1D87-C4B5FC2B56DC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32"/>
            <ac:spMk id="63491" creationId="{E3B4B1DF-ABC5-5BAF-6F84-539C52648638}"/>
          </ac:spMkLst>
        </pc:spChg>
      </pc:sldChg>
      <pc:sldChg chg="addSp delSp modSp mod setBg delDesignElem">
        <pc:chgData name="Johnson, Kathy" userId="bc454295-a45c-4866-b0f4-dd150e906dc9" providerId="ADAL" clId="{DA58DEA1-8139-4A71-AE7A-46281B25AE1E}" dt="2023-09-10T21:03:54.690" v="325"/>
        <pc:sldMkLst>
          <pc:docMk/>
          <pc:sldMk cId="0" sldId="334"/>
        </pc:sldMkLst>
        <pc:spChg chg="mod ord">
          <ac:chgData name="Johnson, Kathy" userId="bc454295-a45c-4866-b0f4-dd150e906dc9" providerId="ADAL" clId="{DA58DEA1-8139-4A71-AE7A-46281B25AE1E}" dt="2023-09-10T20:45:17.378" v="230" actId="26606"/>
          <ac:spMkLst>
            <pc:docMk/>
            <pc:sldMk cId="0" sldId="334"/>
            <ac:spMk id="45061" creationId="{E4C4C3E2-A471-4302-A6C7-604472FFA47A}"/>
          </ac:spMkLst>
        </pc:spChg>
        <pc:spChg chg="add del">
          <ac:chgData name="Johnson, Kathy" userId="bc454295-a45c-4866-b0f4-dd150e906dc9" providerId="ADAL" clId="{DA58DEA1-8139-4A71-AE7A-46281B25AE1E}" dt="2023-09-10T20:45:17.378" v="230" actId="26606"/>
          <ac:spMkLst>
            <pc:docMk/>
            <pc:sldMk cId="0" sldId="334"/>
            <ac:spMk id="45068" creationId="{50B488F5-9CE4-4346-B22F-600286ED4D8F}"/>
          </ac:spMkLst>
        </pc:spChg>
        <pc:spChg chg="add del">
          <ac:chgData name="Johnson, Kathy" userId="bc454295-a45c-4866-b0f4-dd150e906dc9" providerId="ADAL" clId="{DA58DEA1-8139-4A71-AE7A-46281B25AE1E}" dt="2023-09-10T20:45:17.378" v="230" actId="26606"/>
          <ac:spMkLst>
            <pc:docMk/>
            <pc:sldMk cId="0" sldId="334"/>
            <ac:spMk id="45074" creationId="{C014BF94-4DFC-4A65-99BF-76277891EA04}"/>
          </ac:spMkLst>
        </pc:spChg>
        <pc:spChg chg="add del">
          <ac:chgData name="Johnson, Kathy" userId="bc454295-a45c-4866-b0f4-dd150e906dc9" providerId="ADAL" clId="{DA58DEA1-8139-4A71-AE7A-46281B25AE1E}" dt="2023-09-10T20:45:17.378" v="230" actId="26606"/>
          <ac:spMkLst>
            <pc:docMk/>
            <pc:sldMk cId="0" sldId="334"/>
            <ac:spMk id="45076" creationId="{B255C7B1-10DA-4D61-B560-5E1F081B3472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34"/>
            <ac:spMk id="45089" creationId="{50B488F5-9CE4-4346-B22F-600286ED4D8F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34"/>
            <ac:spMk id="45095" creationId="{7FEE97DD-2CB6-41D4-9F34-E64E3274DFCE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34"/>
            <ac:spMk id="45097" creationId="{9A305388-3EDD-428F-9929-76B2B25B5A81}"/>
          </ac:spMkLst>
        </pc:spChg>
        <pc:spChg chg="del mod">
          <ac:chgData name="Johnson, Kathy" userId="bc454295-a45c-4866-b0f4-dd150e906dc9" providerId="ADAL" clId="{DA58DEA1-8139-4A71-AE7A-46281B25AE1E}" dt="2023-09-10T20:44:49.197" v="226" actId="478"/>
          <ac:spMkLst>
            <pc:docMk/>
            <pc:sldMk cId="0" sldId="334"/>
            <ac:spMk id="53250" creationId="{10C6DFF4-91AC-9BA0-7607-C6E96C5C8721}"/>
          </ac:spMkLst>
        </pc:spChg>
        <pc:spChg chg="del mod">
          <ac:chgData name="Johnson, Kathy" userId="bc454295-a45c-4866-b0f4-dd150e906dc9" providerId="ADAL" clId="{DA58DEA1-8139-4A71-AE7A-46281B25AE1E}" dt="2023-09-10T20:44:55.213" v="227" actId="478"/>
          <ac:spMkLst>
            <pc:docMk/>
            <pc:sldMk cId="0" sldId="334"/>
            <ac:spMk id="53251" creationId="{02B0BA08-4DF1-689A-B956-B6F08A85A9FA}"/>
          </ac:spMkLst>
        </pc:spChg>
        <pc:picChg chg="mod ord">
          <ac:chgData name="Johnson, Kathy" userId="bc454295-a45c-4866-b0f4-dd150e906dc9" providerId="ADAL" clId="{DA58DEA1-8139-4A71-AE7A-46281B25AE1E}" dt="2023-09-10T20:45:17.378" v="230" actId="26606"/>
          <ac:picMkLst>
            <pc:docMk/>
            <pc:sldMk cId="0" sldId="334"/>
            <ac:picMk id="45060" creationId="{4862EA0B-23D1-D590-6DF0-2A60F7C23745}"/>
          </ac:picMkLst>
        </pc:picChg>
        <pc:picChg chg="add del">
          <ac:chgData name="Johnson, Kathy" userId="bc454295-a45c-4866-b0f4-dd150e906dc9" providerId="ADAL" clId="{DA58DEA1-8139-4A71-AE7A-46281B25AE1E}" dt="2023-09-10T20:45:17.378" v="230" actId="26606"/>
          <ac:picMkLst>
            <pc:docMk/>
            <pc:sldMk cId="0" sldId="334"/>
            <ac:picMk id="45066" creationId="{CB1DE69F-569C-4A49-8E50-4093C135AECF}"/>
          </ac:picMkLst>
        </pc:picChg>
        <pc:picChg chg="add del">
          <ac:chgData name="Johnson, Kathy" userId="bc454295-a45c-4866-b0f4-dd150e906dc9" providerId="ADAL" clId="{DA58DEA1-8139-4A71-AE7A-46281B25AE1E}" dt="2023-09-10T20:45:17.378" v="230" actId="26606"/>
          <ac:picMkLst>
            <pc:docMk/>
            <pc:sldMk cId="0" sldId="334"/>
            <ac:picMk id="45072" creationId="{38DB3A91-B9E8-4451-ACED-026398635D07}"/>
          </ac:picMkLst>
        </pc:picChg>
        <pc:picChg chg="add del">
          <ac:chgData name="Johnson, Kathy" userId="bc454295-a45c-4866-b0f4-dd150e906dc9" providerId="ADAL" clId="{DA58DEA1-8139-4A71-AE7A-46281B25AE1E}" dt="2023-09-10T20:45:17.378" v="230" actId="26606"/>
          <ac:picMkLst>
            <pc:docMk/>
            <pc:sldMk cId="0" sldId="334"/>
            <ac:picMk id="45078" creationId="{88C29B8B-A62C-43CE-92FF-12EAA1D01B53}"/>
          </ac:picMkLst>
        </pc:picChg>
        <pc:picChg chg="add del">
          <ac:chgData name="Johnson, Kathy" userId="bc454295-a45c-4866-b0f4-dd150e906dc9" providerId="ADAL" clId="{DA58DEA1-8139-4A71-AE7A-46281B25AE1E}" dt="2023-09-10T20:45:17.378" v="230" actId="26606"/>
          <ac:picMkLst>
            <pc:docMk/>
            <pc:sldMk cId="0" sldId="334"/>
            <ac:picMk id="45080" creationId="{F873EA42-E9E9-4806-A9F6-1718BE38B727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34"/>
            <ac:picMk id="45087" creationId="{CB1DE69F-569C-4A49-8E50-4093C135AECF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34"/>
            <ac:picMk id="45093" creationId="{38DB3A91-B9E8-4451-ACED-026398635D07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34"/>
            <ac:picMk id="45099" creationId="{E3FFB7F1-B6BA-4C8E-8057-6D4A18A85CDC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34"/>
            <ac:picMk id="45101" creationId="{C7060F49-53A3-4601-BA9A-617F15EAC8EF}"/>
          </ac:picMkLst>
        </pc:picChg>
        <pc:cxnChg chg="add del">
          <ac:chgData name="Johnson, Kathy" userId="bc454295-a45c-4866-b0f4-dd150e906dc9" providerId="ADAL" clId="{DA58DEA1-8139-4A71-AE7A-46281B25AE1E}" dt="2023-09-10T20:45:17.378" v="230" actId="26606"/>
          <ac:cxnSpMkLst>
            <pc:docMk/>
            <pc:sldMk cId="0" sldId="334"/>
            <ac:cxnSpMk id="45070" creationId="{5F76596F-57DF-4A0C-96D9-046DC3B30E9F}"/>
          </ac:cxnSpMkLst>
        </pc:cxnChg>
        <pc:cxnChg chg="add del">
          <ac:chgData name="Johnson, Kathy" userId="bc454295-a45c-4866-b0f4-dd150e906dc9" providerId="ADAL" clId="{DA58DEA1-8139-4A71-AE7A-46281B25AE1E}" dt="2023-09-10T20:45:17.378" v="230" actId="26606"/>
          <ac:cxnSpMkLst>
            <pc:docMk/>
            <pc:sldMk cId="0" sldId="334"/>
            <ac:cxnSpMk id="45082" creationId="{A99D5523-0BC8-4D5A-871C-69C0725E7363}"/>
          </ac:cxnSpMkLst>
        </pc:cxn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334"/>
            <ac:cxnSpMk id="45091" creationId="{5F76596F-57DF-4A0C-96D9-046DC3B30E9F}"/>
          </ac:cxnSpMkLst>
        </pc:cxn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334"/>
            <ac:cxnSpMk id="45103" creationId="{380122F5-DBF9-45E5-B46A-499C6E912CDE}"/>
          </ac:cxnSpMkLst>
        </pc:cxn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337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37"/>
            <ac:spMk id="3" creationId="{6D20A288-B3E5-2719-95E1-14B0AD9A3194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37"/>
            <ac:spMk id="70660" creationId="{7CE544D7-AB69-59CA-23CA-55D64B39C3A7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37"/>
            <ac:spMk id="70661" creationId="{38F1D835-8414-4C32-FF09-52A22DC8D98E}"/>
          </ac:spMkLst>
        </pc:spChg>
      </pc:sldChg>
      <pc:sldChg chg="delSp 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343"/>
        </pc:sldMkLst>
        <pc:spChg chg="del mod">
          <ac:chgData name="Johnson, Kathy" userId="bc454295-a45c-4866-b0f4-dd150e906dc9" providerId="ADAL" clId="{DA58DEA1-8139-4A71-AE7A-46281B25AE1E}" dt="2023-09-10T20:34:33.799" v="143" actId="478"/>
          <ac:spMkLst>
            <pc:docMk/>
            <pc:sldMk cId="0" sldId="343"/>
            <ac:spMk id="2051" creationId="{71F3BBAE-B39C-1BEB-122E-9F91DE3FAD4F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3"/>
            <ac:spMk id="2052" creationId="{54671D2D-BCA9-2378-692C-4B3FCE2519D2}"/>
          </ac:spMkLst>
        </pc:spChg>
        <pc:spChg chg="mod">
          <ac:chgData name="Johnson, Kathy" userId="bc454295-a45c-4866-b0f4-dd150e906dc9" providerId="ADAL" clId="{DA58DEA1-8139-4A71-AE7A-46281B25AE1E}" dt="2023-09-10T20:34:29.448" v="142" actId="207"/>
          <ac:spMkLst>
            <pc:docMk/>
            <pc:sldMk cId="0" sldId="343"/>
            <ac:spMk id="2053" creationId="{E492BEF6-9B63-7383-4543-1005BEABF3AC}"/>
          </ac:spMkLst>
        </pc:spChg>
        <pc:graphicFrameChg chg="mod">
          <ac:chgData name="Johnson, Kathy" userId="bc454295-a45c-4866-b0f4-dd150e906dc9" providerId="ADAL" clId="{DA58DEA1-8139-4A71-AE7A-46281B25AE1E}" dt="2023-09-10T20:34:41.315" v="144" actId="1076"/>
          <ac:graphicFrameMkLst>
            <pc:docMk/>
            <pc:sldMk cId="0" sldId="343"/>
            <ac:graphicFrameMk id="2050" creationId="{7C5A5A95-4719-C445-C74A-47D45C8E80A4}"/>
          </ac:graphicFrameMkLst>
        </pc:graphicFrameChg>
      </pc:sldChg>
      <pc:sldChg chg="addSp delSp modSp mod setBg delDesignElem">
        <pc:chgData name="Johnson, Kathy" userId="bc454295-a45c-4866-b0f4-dd150e906dc9" providerId="ADAL" clId="{DA58DEA1-8139-4A71-AE7A-46281B25AE1E}" dt="2023-09-10T21:03:54.690" v="325"/>
        <pc:sldMkLst>
          <pc:docMk/>
          <pc:sldMk cId="0" sldId="345"/>
        </pc:sldMkLst>
        <pc:spChg chg="mod">
          <ac:chgData name="Johnson, Kathy" userId="bc454295-a45c-4866-b0f4-dd150e906dc9" providerId="ADAL" clId="{DA58DEA1-8139-4A71-AE7A-46281B25AE1E}" dt="2023-09-10T20:35:17.920" v="145" actId="26606"/>
          <ac:spMkLst>
            <pc:docMk/>
            <pc:sldMk cId="0" sldId="345"/>
            <ac:spMk id="23554" creationId="{6A8DFD10-9FAA-934E-3C40-23B3D8575B51}"/>
          </ac:spMkLst>
        </pc:spChg>
        <pc:spChg chg="mod">
          <ac:chgData name="Johnson, Kathy" userId="bc454295-a45c-4866-b0f4-dd150e906dc9" providerId="ADAL" clId="{DA58DEA1-8139-4A71-AE7A-46281B25AE1E}" dt="2023-09-10T20:35:23.960" v="146" actId="33524"/>
          <ac:spMkLst>
            <pc:docMk/>
            <pc:sldMk cId="0" sldId="345"/>
            <ac:spMk id="27651" creationId="{78854291-639C-15C6-4650-228C8F2F0445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5"/>
            <ac:spMk id="27657" creationId="{4B92518F-3454-456E-82E9-0FDE0CEC7D40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5"/>
            <ac:spMk id="27659" creationId="{944D1CC5-3F9D-4974-B770-5EDCFF589782}"/>
          </ac:spMkLst>
        </pc:spChg>
        <pc:picChg chg="add">
          <ac:chgData name="Johnson, Kathy" userId="bc454295-a45c-4866-b0f4-dd150e906dc9" providerId="ADAL" clId="{DA58DEA1-8139-4A71-AE7A-46281B25AE1E}" dt="2023-09-10T20:35:17.920" v="145" actId="26606"/>
          <ac:picMkLst>
            <pc:docMk/>
            <pc:sldMk cId="0" sldId="345"/>
            <ac:picMk id="27653" creationId="{A8B0A65F-215C-33DB-7D8A-72A57F9F808E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5"/>
            <ac:picMk id="27661" creationId="{985A9973-AB88-4BDA-8B44-A6F2304E520E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5"/>
            <ac:picMk id="27663" creationId="{72B88314-D4AA-4944-A4AE-9E9F34A15CC3}"/>
          </ac:picMkLst>
        </pc:pic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345"/>
            <ac:cxnSpMk id="27665" creationId="{34B1208A-2172-4708-A3B7-24501DED6A25}"/>
          </ac:cxnSpMkLst>
        </pc:cxnChg>
      </pc:sldChg>
      <pc:sldChg chg="addSp delSp modSp mod setBg setClrOvrMap delDesignElem">
        <pc:chgData name="Johnson, Kathy" userId="bc454295-a45c-4866-b0f4-dd150e906dc9" providerId="ADAL" clId="{DA58DEA1-8139-4A71-AE7A-46281B25AE1E}" dt="2023-09-10T21:03:54.690" v="325"/>
        <pc:sldMkLst>
          <pc:docMk/>
          <pc:sldMk cId="0" sldId="346"/>
        </pc:sldMkLst>
        <pc:spChg chg="mod">
          <ac:chgData name="Johnson, Kathy" userId="bc454295-a45c-4866-b0f4-dd150e906dc9" providerId="ADAL" clId="{DA58DEA1-8139-4A71-AE7A-46281B25AE1E}" dt="2023-09-10T20:36:26.057" v="165" actId="26606"/>
          <ac:spMkLst>
            <pc:docMk/>
            <pc:sldMk cId="0" sldId="346"/>
            <ac:spMk id="5122" creationId="{525D4A2A-54D1-4B37-E68E-05965BF7037C}"/>
          </ac:spMkLst>
        </pc:spChg>
        <pc:spChg chg="mod">
          <ac:chgData name="Johnson, Kathy" userId="bc454295-a45c-4866-b0f4-dd150e906dc9" providerId="ADAL" clId="{DA58DEA1-8139-4A71-AE7A-46281B25AE1E}" dt="2023-09-10T20:36:26.079" v="166" actId="27636"/>
          <ac:spMkLst>
            <pc:docMk/>
            <pc:sldMk cId="0" sldId="346"/>
            <ac:spMk id="5123" creationId="{0CEB8DD4-9CE7-1A74-839B-06AEC7D10FFB}"/>
          </ac:spMkLst>
        </pc:spChg>
        <pc:spChg chg="add del">
          <ac:chgData name="Johnson, Kathy" userId="bc454295-a45c-4866-b0f4-dd150e906dc9" providerId="ADAL" clId="{DA58DEA1-8139-4A71-AE7A-46281B25AE1E}" dt="2023-09-10T20:36:23.630" v="161" actId="26606"/>
          <ac:spMkLst>
            <pc:docMk/>
            <pc:sldMk cId="0" sldId="346"/>
            <ac:spMk id="5128" creationId="{F63C748C-967B-4A7B-A90F-3EDD0F485AC6}"/>
          </ac:spMkLst>
        </pc:spChg>
        <pc:spChg chg="add del">
          <ac:chgData name="Johnson, Kathy" userId="bc454295-a45c-4866-b0f4-dd150e906dc9" providerId="ADAL" clId="{DA58DEA1-8139-4A71-AE7A-46281B25AE1E}" dt="2023-09-10T20:36:01.473" v="149" actId="26606"/>
          <ac:spMkLst>
            <pc:docMk/>
            <pc:sldMk cId="0" sldId="346"/>
            <ac:spMk id="5129" creationId="{4B92518F-3454-456E-82E9-0FDE0CEC7D40}"/>
          </ac:spMkLst>
        </pc:spChg>
        <pc:spChg chg="add del">
          <ac:chgData name="Johnson, Kathy" userId="bc454295-a45c-4866-b0f4-dd150e906dc9" providerId="ADAL" clId="{DA58DEA1-8139-4A71-AE7A-46281B25AE1E}" dt="2023-09-10T20:36:23.630" v="161" actId="26606"/>
          <ac:spMkLst>
            <pc:docMk/>
            <pc:sldMk cId="0" sldId="346"/>
            <ac:spMk id="5130" creationId="{96FE7134-47B1-4BFF-93CB-669E11257454}"/>
          </ac:spMkLst>
        </pc:spChg>
        <pc:spChg chg="add del">
          <ac:chgData name="Johnson, Kathy" userId="bc454295-a45c-4866-b0f4-dd150e906dc9" providerId="ADAL" clId="{DA58DEA1-8139-4A71-AE7A-46281B25AE1E}" dt="2023-09-10T20:36:01.473" v="149" actId="26606"/>
          <ac:spMkLst>
            <pc:docMk/>
            <pc:sldMk cId="0" sldId="346"/>
            <ac:spMk id="5131" creationId="{944D1CC5-3F9D-4974-B770-5EDCFF589782}"/>
          </ac:spMkLst>
        </pc:spChg>
        <pc:spChg chg="add del">
          <ac:chgData name="Johnson, Kathy" userId="bc454295-a45c-4866-b0f4-dd150e906dc9" providerId="ADAL" clId="{DA58DEA1-8139-4A71-AE7A-46281B25AE1E}" dt="2023-09-10T20:36:23.630" v="161" actId="26606"/>
          <ac:spMkLst>
            <pc:docMk/>
            <pc:sldMk cId="0" sldId="346"/>
            <ac:spMk id="5132" creationId="{C0143637-4934-44E4-B909-BAF1E7B27972}"/>
          </ac:spMkLst>
        </pc:spChg>
        <pc:spChg chg="add del">
          <ac:chgData name="Johnson, Kathy" userId="bc454295-a45c-4866-b0f4-dd150e906dc9" providerId="ADAL" clId="{DA58DEA1-8139-4A71-AE7A-46281B25AE1E}" dt="2023-09-10T20:36:26.049" v="164" actId="26606"/>
          <ac:spMkLst>
            <pc:docMk/>
            <pc:sldMk cId="0" sldId="346"/>
            <ac:spMk id="5134" creationId="{29C51009-A09A-4689-8E6C-F8FC99E6A840}"/>
          </ac:spMkLst>
        </pc:spChg>
        <pc:spChg chg="add del">
          <ac:chgData name="Johnson, Kathy" userId="bc454295-a45c-4866-b0f4-dd150e906dc9" providerId="ADAL" clId="{DA58DEA1-8139-4A71-AE7A-46281B25AE1E}" dt="2023-09-10T20:36:26.049" v="164" actId="26606"/>
          <ac:spMkLst>
            <pc:docMk/>
            <pc:sldMk cId="0" sldId="346"/>
            <ac:spMk id="5136" creationId="{A9CC600D-86F3-4B9A-AD13-3908AD1EDAE9}"/>
          </ac:spMkLst>
        </pc:spChg>
        <pc:spChg chg="add del">
          <ac:chgData name="Johnson, Kathy" userId="bc454295-a45c-4866-b0f4-dd150e906dc9" providerId="ADAL" clId="{DA58DEA1-8139-4A71-AE7A-46281B25AE1E}" dt="2023-09-10T20:36:04.281" v="152" actId="26606"/>
          <ac:spMkLst>
            <pc:docMk/>
            <pc:sldMk cId="0" sldId="346"/>
            <ac:spMk id="5139" creationId="{3FBF03E8-C602-4192-9C52-F84B29FDCC88}"/>
          </ac:spMkLst>
        </pc:spChg>
        <pc:spChg chg="add del">
          <ac:chgData name="Johnson, Kathy" userId="bc454295-a45c-4866-b0f4-dd150e906dc9" providerId="ADAL" clId="{DA58DEA1-8139-4A71-AE7A-46281B25AE1E}" dt="2023-09-10T20:36:04.281" v="152" actId="26606"/>
          <ac:spMkLst>
            <pc:docMk/>
            <pc:sldMk cId="0" sldId="346"/>
            <ac:spMk id="5140" creationId="{C6870151-9189-4C3A-8379-EF3D95827A0A}"/>
          </ac:spMkLst>
        </pc:spChg>
        <pc:spChg chg="add del">
          <ac:chgData name="Johnson, Kathy" userId="bc454295-a45c-4866-b0f4-dd150e906dc9" providerId="ADAL" clId="{DA58DEA1-8139-4A71-AE7A-46281B25AE1E}" dt="2023-09-10T20:36:04.281" v="152" actId="26606"/>
          <ac:spMkLst>
            <pc:docMk/>
            <pc:sldMk cId="0" sldId="346"/>
            <ac:spMk id="5142" creationId="{123EA69C-102A-4DD0-9547-05DCD271D159}"/>
          </ac:spMkLst>
        </pc:spChg>
        <pc:spChg chg="add del">
          <ac:chgData name="Johnson, Kathy" userId="bc454295-a45c-4866-b0f4-dd150e906dc9" providerId="ADAL" clId="{DA58DEA1-8139-4A71-AE7A-46281B25AE1E}" dt="2023-09-10T20:36:04.281" v="152" actId="26606"/>
          <ac:spMkLst>
            <pc:docMk/>
            <pc:sldMk cId="0" sldId="346"/>
            <ac:spMk id="5143" creationId="{6A862265-5CA3-4C40-8582-7534C3B03C2A}"/>
          </ac:spMkLst>
        </pc:spChg>
        <pc:spChg chg="add del">
          <ac:chgData name="Johnson, Kathy" userId="bc454295-a45c-4866-b0f4-dd150e906dc9" providerId="ADAL" clId="{DA58DEA1-8139-4A71-AE7A-46281B25AE1E}" dt="2023-09-10T20:36:04.281" v="152" actId="26606"/>
          <ac:spMkLst>
            <pc:docMk/>
            <pc:sldMk cId="0" sldId="346"/>
            <ac:spMk id="5144" creationId="{600EF80B-0391-4082-9AF5-F15B091B4CE9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6"/>
            <ac:spMk id="5146" creationId="{F63C748C-967B-4A7B-A90F-3EDD0F485AC6}"/>
          </ac:spMkLst>
        </pc:spChg>
        <pc:spChg chg="add del">
          <ac:chgData name="Johnson, Kathy" userId="bc454295-a45c-4866-b0f4-dd150e906dc9" providerId="ADAL" clId="{DA58DEA1-8139-4A71-AE7A-46281B25AE1E}" dt="2023-09-10T20:36:11.524" v="155" actId="26606"/>
          <ac:spMkLst>
            <pc:docMk/>
            <pc:sldMk cId="0" sldId="346"/>
            <ac:spMk id="5147" creationId="{C6870151-9189-4C3A-8379-EF3D95827A0A}"/>
          </ac:spMkLst>
        </pc:spChg>
        <pc:spChg chg="add del">
          <ac:chgData name="Johnson, Kathy" userId="bc454295-a45c-4866-b0f4-dd150e906dc9" providerId="ADAL" clId="{DA58DEA1-8139-4A71-AE7A-46281B25AE1E}" dt="2023-09-10T20:36:11.524" v="155" actId="26606"/>
          <ac:spMkLst>
            <pc:docMk/>
            <pc:sldMk cId="0" sldId="346"/>
            <ac:spMk id="5149" creationId="{123EA69C-102A-4DD0-9547-05DCD271D159}"/>
          </ac:spMkLst>
        </pc:spChg>
        <pc:spChg chg="add del">
          <ac:chgData name="Johnson, Kathy" userId="bc454295-a45c-4866-b0f4-dd150e906dc9" providerId="ADAL" clId="{DA58DEA1-8139-4A71-AE7A-46281B25AE1E}" dt="2023-09-10T20:36:11.524" v="155" actId="26606"/>
          <ac:spMkLst>
            <pc:docMk/>
            <pc:sldMk cId="0" sldId="346"/>
            <ac:spMk id="5150" creationId="{6A862265-5CA3-4C40-8582-7534C3B03C2A}"/>
          </ac:spMkLst>
        </pc:spChg>
        <pc:spChg chg="add del">
          <ac:chgData name="Johnson, Kathy" userId="bc454295-a45c-4866-b0f4-dd150e906dc9" providerId="ADAL" clId="{DA58DEA1-8139-4A71-AE7A-46281B25AE1E}" dt="2023-09-10T20:36:11.524" v="155" actId="26606"/>
          <ac:spMkLst>
            <pc:docMk/>
            <pc:sldMk cId="0" sldId="346"/>
            <ac:spMk id="5151" creationId="{600EF80B-0391-4082-9AF5-F15B091B4CE9}"/>
          </ac:spMkLst>
        </pc:spChg>
        <pc:spChg chg="add del">
          <ac:chgData name="Johnson, Kathy" userId="bc454295-a45c-4866-b0f4-dd150e906dc9" providerId="ADAL" clId="{DA58DEA1-8139-4A71-AE7A-46281B25AE1E}" dt="2023-09-10T20:36:11.524" v="155" actId="26606"/>
          <ac:spMkLst>
            <pc:docMk/>
            <pc:sldMk cId="0" sldId="346"/>
            <ac:spMk id="5153" creationId="{3FBF03E8-C602-4192-9C52-F84B29FDCC88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6"/>
            <ac:spMk id="5154" creationId="{96FE7134-47B1-4BFF-93CB-669E11257454}"/>
          </ac:spMkLst>
        </pc:spChg>
        <pc:spChg chg="add del">
          <ac:chgData name="Johnson, Kathy" userId="bc454295-a45c-4866-b0f4-dd150e906dc9" providerId="ADAL" clId="{DA58DEA1-8139-4A71-AE7A-46281B25AE1E}" dt="2023-09-10T20:36:13.769" v="158" actId="26606"/>
          <ac:spMkLst>
            <pc:docMk/>
            <pc:sldMk cId="0" sldId="346"/>
            <ac:spMk id="5155" creationId="{4B92518F-3454-456E-82E9-0FDE0CEC7D40}"/>
          </ac:spMkLst>
        </pc:spChg>
        <pc:spChg chg="add del">
          <ac:chgData name="Johnson, Kathy" userId="bc454295-a45c-4866-b0f4-dd150e906dc9" providerId="ADAL" clId="{DA58DEA1-8139-4A71-AE7A-46281B25AE1E}" dt="2023-09-10T20:36:13.769" v="158" actId="26606"/>
          <ac:spMkLst>
            <pc:docMk/>
            <pc:sldMk cId="0" sldId="346"/>
            <ac:spMk id="5157" creationId="{944D1CC5-3F9D-4974-B770-5EDCFF589782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6"/>
            <ac:spMk id="5161" creationId="{C0143637-4934-44E4-B909-BAF1E7B27972}"/>
          </ac:spMkLst>
        </pc:spChg>
        <pc:picChg chg="add del">
          <ac:chgData name="Johnson, Kathy" userId="bc454295-a45c-4866-b0f4-dd150e906dc9" providerId="ADAL" clId="{DA58DEA1-8139-4A71-AE7A-46281B25AE1E}" dt="2023-09-10T20:36:01.473" v="149" actId="26606"/>
          <ac:picMkLst>
            <pc:docMk/>
            <pc:sldMk cId="0" sldId="346"/>
            <ac:picMk id="5125" creationId="{21900A6B-0F74-3C7A-AED9-CAE8110B9BD2}"/>
          </ac:picMkLst>
        </pc:picChg>
        <pc:picChg chg="add del">
          <ac:chgData name="Johnson, Kathy" userId="bc454295-a45c-4866-b0f4-dd150e906dc9" providerId="ADAL" clId="{DA58DEA1-8139-4A71-AE7A-46281B25AE1E}" dt="2023-09-10T20:36:01.473" v="149" actId="26606"/>
          <ac:picMkLst>
            <pc:docMk/>
            <pc:sldMk cId="0" sldId="346"/>
            <ac:picMk id="5133" creationId="{985A9973-AB88-4BDA-8B44-A6F2304E520E}"/>
          </ac:picMkLst>
        </pc:picChg>
        <pc:picChg chg="add del">
          <ac:chgData name="Johnson, Kathy" userId="bc454295-a45c-4866-b0f4-dd150e906dc9" providerId="ADAL" clId="{DA58DEA1-8139-4A71-AE7A-46281B25AE1E}" dt="2023-09-10T20:36:01.473" v="149" actId="26606"/>
          <ac:picMkLst>
            <pc:docMk/>
            <pc:sldMk cId="0" sldId="346"/>
            <ac:picMk id="5135" creationId="{72B88314-D4AA-4944-A4AE-9E9F34A15CC3}"/>
          </ac:picMkLst>
        </pc:picChg>
        <pc:picChg chg="add del">
          <ac:chgData name="Johnson, Kathy" userId="bc454295-a45c-4866-b0f4-dd150e906dc9" providerId="ADAL" clId="{DA58DEA1-8139-4A71-AE7A-46281B25AE1E}" dt="2023-09-10T20:36:26.049" v="164" actId="26606"/>
          <ac:picMkLst>
            <pc:docMk/>
            <pc:sldMk cId="0" sldId="346"/>
            <ac:picMk id="5138" creationId="{3F661271-B15B-4043-B708-1BD7F1D2CB94}"/>
          </ac:picMkLst>
        </pc:picChg>
        <pc:picChg chg="add del">
          <ac:chgData name="Johnson, Kathy" userId="bc454295-a45c-4866-b0f4-dd150e906dc9" providerId="ADAL" clId="{DA58DEA1-8139-4A71-AE7A-46281B25AE1E}" dt="2023-09-10T20:36:04.281" v="152" actId="26606"/>
          <ac:picMkLst>
            <pc:docMk/>
            <pc:sldMk cId="0" sldId="346"/>
            <ac:picMk id="5141" creationId="{AFAFAC54-22A1-C8D7-CCE9-DE3DE34AB585}"/>
          </ac:picMkLst>
        </pc:picChg>
        <pc:picChg chg="add del">
          <ac:chgData name="Johnson, Kathy" userId="bc454295-a45c-4866-b0f4-dd150e906dc9" providerId="ADAL" clId="{DA58DEA1-8139-4A71-AE7A-46281B25AE1E}" dt="2023-09-10T20:36:11.524" v="155" actId="26606"/>
          <ac:picMkLst>
            <pc:docMk/>
            <pc:sldMk cId="0" sldId="346"/>
            <ac:picMk id="5148" creationId="{96C6BD41-11DD-D748-8F65-CD34733E214D}"/>
          </ac:picMkLst>
        </pc:picChg>
        <pc:picChg chg="add del">
          <ac:chgData name="Johnson, Kathy" userId="bc454295-a45c-4866-b0f4-dd150e906dc9" providerId="ADAL" clId="{DA58DEA1-8139-4A71-AE7A-46281B25AE1E}" dt="2023-09-10T20:36:11.524" v="155" actId="26606"/>
          <ac:picMkLst>
            <pc:docMk/>
            <pc:sldMk cId="0" sldId="346"/>
            <ac:picMk id="5152" creationId="{B7438D12-0AE8-484F-B876-9E855987DC56}"/>
          </ac:picMkLst>
        </pc:picChg>
        <pc:picChg chg="add del">
          <ac:chgData name="Johnson, Kathy" userId="bc454295-a45c-4866-b0f4-dd150e906dc9" providerId="ADAL" clId="{DA58DEA1-8139-4A71-AE7A-46281B25AE1E}" dt="2023-09-10T20:36:13.769" v="158" actId="26606"/>
          <ac:picMkLst>
            <pc:docMk/>
            <pc:sldMk cId="0" sldId="346"/>
            <ac:picMk id="5156" creationId="{21900A6B-0F74-3C7A-AED9-CAE8110B9BD2}"/>
          </ac:picMkLst>
        </pc:picChg>
        <pc:picChg chg="add del">
          <ac:chgData name="Johnson, Kathy" userId="bc454295-a45c-4866-b0f4-dd150e906dc9" providerId="ADAL" clId="{DA58DEA1-8139-4A71-AE7A-46281B25AE1E}" dt="2023-09-10T20:36:13.769" v="158" actId="26606"/>
          <ac:picMkLst>
            <pc:docMk/>
            <pc:sldMk cId="0" sldId="346"/>
            <ac:picMk id="5158" creationId="{985A9973-AB88-4BDA-8B44-A6F2304E520E}"/>
          </ac:picMkLst>
        </pc:picChg>
        <pc:picChg chg="add del">
          <ac:chgData name="Johnson, Kathy" userId="bc454295-a45c-4866-b0f4-dd150e906dc9" providerId="ADAL" clId="{DA58DEA1-8139-4A71-AE7A-46281B25AE1E}" dt="2023-09-10T20:36:13.769" v="158" actId="26606"/>
          <ac:picMkLst>
            <pc:docMk/>
            <pc:sldMk cId="0" sldId="346"/>
            <ac:picMk id="5159" creationId="{72B88314-D4AA-4944-A4AE-9E9F34A15CC3}"/>
          </ac:picMkLst>
        </pc:picChg>
        <pc:cxnChg chg="add del">
          <ac:chgData name="Johnson, Kathy" userId="bc454295-a45c-4866-b0f4-dd150e906dc9" providerId="ADAL" clId="{DA58DEA1-8139-4A71-AE7A-46281B25AE1E}" dt="2023-09-10T20:36:01.473" v="149" actId="26606"/>
          <ac:cxnSpMkLst>
            <pc:docMk/>
            <pc:sldMk cId="0" sldId="346"/>
            <ac:cxnSpMk id="5137" creationId="{34B1208A-2172-4708-A3B7-24501DED6A25}"/>
          </ac:cxnSpMkLst>
        </pc:cxnChg>
        <pc:cxnChg chg="add del">
          <ac:chgData name="Johnson, Kathy" userId="bc454295-a45c-4866-b0f4-dd150e906dc9" providerId="ADAL" clId="{DA58DEA1-8139-4A71-AE7A-46281B25AE1E}" dt="2023-09-10T20:36:04.281" v="152" actId="26606"/>
          <ac:cxnSpMkLst>
            <pc:docMk/>
            <pc:sldMk cId="0" sldId="346"/>
            <ac:cxnSpMk id="5145" creationId="{D33AC32D-5F44-45F7-A0BD-7C11A86BED57}"/>
          </ac:cxnSpMkLst>
        </pc:cxnChg>
        <pc:cxnChg chg="add del">
          <ac:chgData name="Johnson, Kathy" userId="bc454295-a45c-4866-b0f4-dd150e906dc9" providerId="ADAL" clId="{DA58DEA1-8139-4A71-AE7A-46281B25AE1E}" dt="2023-09-10T20:36:13.769" v="158" actId="26606"/>
          <ac:cxnSpMkLst>
            <pc:docMk/>
            <pc:sldMk cId="0" sldId="346"/>
            <ac:cxnSpMk id="5160" creationId="{34B1208A-2172-4708-A3B7-24501DED6A25}"/>
          </ac:cxnSpMkLst>
        </pc:cxnChg>
      </pc:sldChg>
      <pc:sldChg chg="addSp delSp modSp mod setBg delDesignElem">
        <pc:chgData name="Johnson, Kathy" userId="bc454295-a45c-4866-b0f4-dd150e906dc9" providerId="ADAL" clId="{DA58DEA1-8139-4A71-AE7A-46281B25AE1E}" dt="2023-09-10T21:03:54.690" v="325"/>
        <pc:sldMkLst>
          <pc:docMk/>
          <pc:sldMk cId="0" sldId="347"/>
        </pc:sldMkLst>
        <pc:spChg chg="mod">
          <ac:chgData name="Johnson, Kathy" userId="bc454295-a45c-4866-b0f4-dd150e906dc9" providerId="ADAL" clId="{DA58DEA1-8139-4A71-AE7A-46281B25AE1E}" dt="2023-09-10T20:36:52.718" v="167" actId="26606"/>
          <ac:spMkLst>
            <pc:docMk/>
            <pc:sldMk cId="0" sldId="347"/>
            <ac:spMk id="24578" creationId="{AA6FD744-5DFD-287D-2A51-58EC349532C1}"/>
          </ac:spMkLst>
        </pc:spChg>
        <pc:spChg chg="mod">
          <ac:chgData name="Johnson, Kathy" userId="bc454295-a45c-4866-b0f4-dd150e906dc9" providerId="ADAL" clId="{DA58DEA1-8139-4A71-AE7A-46281B25AE1E}" dt="2023-09-10T20:36:52.718" v="167" actId="26606"/>
          <ac:spMkLst>
            <pc:docMk/>
            <pc:sldMk cId="0" sldId="347"/>
            <ac:spMk id="30723" creationId="{BEB7ED24-51C0-144C-6B5E-1581C50E233B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7"/>
            <ac:spMk id="30731" creationId="{50B488F5-9CE4-4346-B22F-600286ED4D8F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7"/>
            <ac:spMk id="30737" creationId="{CA16C4F0-6EFE-484A-ACDA-9E07170AEEEC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7"/>
            <ac:spMk id="30739" creationId="{FAC185B6-C5E5-4064-9A4F-446EE4F37821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7"/>
            <ac:spMk id="30747" creationId="{C9456A45-C348-4DA0-83FC-8ED261B2C7F0}"/>
          </ac:spMkLst>
        </pc:spChg>
        <pc:grpChg chg="add del">
          <ac:chgData name="Johnson, Kathy" userId="bc454295-a45c-4866-b0f4-dd150e906dc9" providerId="ADAL" clId="{DA58DEA1-8139-4A71-AE7A-46281B25AE1E}" dt="2023-09-10T21:03:54.690" v="325"/>
          <ac:grpSpMkLst>
            <pc:docMk/>
            <pc:sldMk cId="0" sldId="347"/>
            <ac:grpSpMk id="30743" creationId="{1AB54143-CE9E-40F8-854B-DE8C55312B88}"/>
          </ac:grpSpMkLst>
        </pc:grpChg>
        <pc:picChg chg="mod">
          <ac:chgData name="Johnson, Kathy" userId="bc454295-a45c-4866-b0f4-dd150e906dc9" providerId="ADAL" clId="{DA58DEA1-8139-4A71-AE7A-46281B25AE1E}" dt="2023-09-10T20:36:52.718" v="167" actId="26606"/>
          <ac:picMkLst>
            <pc:docMk/>
            <pc:sldMk cId="0" sldId="347"/>
            <ac:picMk id="30724" creationId="{1ECCAAD4-4A4A-ACE4-240D-232B46B24679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7"/>
            <ac:picMk id="30729" creationId="{CB1DE69F-569C-4A49-8E50-4093C135AECF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7"/>
            <ac:picMk id="30735" creationId="{38DB3A91-B9E8-4451-ACED-026398635D07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7"/>
            <ac:picMk id="30741" creationId="{F7F6E3F1-AA91-46ED-BA02-B1FAF0A3DEE4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7"/>
            <ac:picMk id="30749" creationId="{218E4EAA-D3C1-4B86-85A2-2B4FA12D5E3F}"/>
          </ac:picMkLst>
        </pc:pic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347"/>
            <ac:cxnSpMk id="30733" creationId="{5F76596F-57DF-4A0C-96D9-046DC3B30E9F}"/>
          </ac:cxnSpMkLst>
        </pc:cxn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347"/>
            <ac:cxnSpMk id="30751" creationId="{9C14109E-D3B9-4B47-8692-BE684E782FC4}"/>
          </ac:cxnSpMkLst>
        </pc:cxnChg>
      </pc:sldChg>
      <pc:sldChg chg="addSp delSp modSp mod setBg delDesignElem">
        <pc:chgData name="Johnson, Kathy" userId="bc454295-a45c-4866-b0f4-dd150e906dc9" providerId="ADAL" clId="{DA58DEA1-8139-4A71-AE7A-46281B25AE1E}" dt="2023-09-10T21:03:54.690" v="325"/>
        <pc:sldMkLst>
          <pc:docMk/>
          <pc:sldMk cId="0" sldId="348"/>
        </pc:sldMkLst>
        <pc:spChg chg="mod">
          <ac:chgData name="Johnson, Kathy" userId="bc454295-a45c-4866-b0f4-dd150e906dc9" providerId="ADAL" clId="{DA58DEA1-8139-4A71-AE7A-46281B25AE1E}" dt="2023-09-10T20:40:25.343" v="205" actId="26606"/>
          <ac:spMkLst>
            <pc:docMk/>
            <pc:sldMk cId="0" sldId="348"/>
            <ac:spMk id="33795" creationId="{85777112-9BA8-7720-BA97-C4F183F881BF}"/>
          </ac:spMkLst>
        </pc:spChg>
        <pc:spChg chg="mod">
          <ac:chgData name="Johnson, Kathy" userId="bc454295-a45c-4866-b0f4-dd150e906dc9" providerId="ADAL" clId="{DA58DEA1-8139-4A71-AE7A-46281B25AE1E}" dt="2023-09-10T20:40:25.343" v="205" actId="26606"/>
          <ac:spMkLst>
            <pc:docMk/>
            <pc:sldMk cId="0" sldId="348"/>
            <ac:spMk id="49154" creationId="{33AEF7A9-242B-6483-EA25-3FC9E44F12A8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8"/>
            <ac:spMk id="49159" creationId="{C014BF94-4DFC-4A65-99BF-76277891EA04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8"/>
            <ac:spMk id="49161" creationId="{B255C7B1-10DA-4D61-B560-5E1F081B3472}"/>
          </ac:spMkLst>
        </pc:spChg>
        <pc:spChg chg="add del">
          <ac:chgData name="Johnson, Kathy" userId="bc454295-a45c-4866-b0f4-dd150e906dc9" providerId="ADAL" clId="{DA58DEA1-8139-4A71-AE7A-46281B25AE1E}" dt="2023-09-10T20:40:25.343" v="205" actId="26606"/>
          <ac:spMkLst>
            <pc:docMk/>
            <pc:sldMk cId="0" sldId="348"/>
            <ac:spMk id="49172" creationId="{CA16C4F0-6EFE-484A-ACDA-9E07170AEEEC}"/>
          </ac:spMkLst>
        </pc:spChg>
        <pc:spChg chg="add del">
          <ac:chgData name="Johnson, Kathy" userId="bc454295-a45c-4866-b0f4-dd150e906dc9" providerId="ADAL" clId="{DA58DEA1-8139-4A71-AE7A-46281B25AE1E}" dt="2023-09-10T20:40:25.343" v="205" actId="26606"/>
          <ac:spMkLst>
            <pc:docMk/>
            <pc:sldMk cId="0" sldId="348"/>
            <ac:spMk id="49174" creationId="{FAC185B6-C5E5-4064-9A4F-446EE4F37821}"/>
          </ac:spMkLst>
        </pc:spChg>
        <pc:spChg chg="add del">
          <ac:chgData name="Johnson, Kathy" userId="bc454295-a45c-4866-b0f4-dd150e906dc9" providerId="ADAL" clId="{DA58DEA1-8139-4A71-AE7A-46281B25AE1E}" dt="2023-09-10T20:40:25.343" v="205" actId="26606"/>
          <ac:spMkLst>
            <pc:docMk/>
            <pc:sldMk cId="0" sldId="348"/>
            <ac:spMk id="49182" creationId="{C9456A45-C348-4DA0-83FC-8ED261B2C7F0}"/>
          </ac:spMkLst>
        </pc:spChg>
        <pc:grpChg chg="add del">
          <ac:chgData name="Johnson, Kathy" userId="bc454295-a45c-4866-b0f4-dd150e906dc9" providerId="ADAL" clId="{DA58DEA1-8139-4A71-AE7A-46281B25AE1E}" dt="2023-09-10T20:40:25.343" v="205" actId="26606"/>
          <ac:grpSpMkLst>
            <pc:docMk/>
            <pc:sldMk cId="0" sldId="348"/>
            <ac:grpSpMk id="49178" creationId="{1AB54143-CE9E-40F8-854B-DE8C55312B88}"/>
          </ac:grpSpMkLst>
        </pc:grpChg>
        <pc:picChg chg="mod">
          <ac:chgData name="Johnson, Kathy" userId="bc454295-a45c-4866-b0f4-dd150e906dc9" providerId="ADAL" clId="{DA58DEA1-8139-4A71-AE7A-46281B25AE1E}" dt="2023-09-10T20:40:25.343" v="205" actId="26606"/>
          <ac:picMkLst>
            <pc:docMk/>
            <pc:sldMk cId="0" sldId="348"/>
            <ac:picMk id="33796" creationId="{64389C62-2007-653E-5FE3-D0A678DCBB71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8"/>
            <ac:picMk id="49163" creationId="{88C29B8B-A62C-43CE-92FF-12EAA1D01B53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8"/>
            <ac:picMk id="49165" creationId="{F873EA42-E9E9-4806-A9F6-1718BE38B727}"/>
          </ac:picMkLst>
        </pc:picChg>
        <pc:picChg chg="add del">
          <ac:chgData name="Johnson, Kathy" userId="bc454295-a45c-4866-b0f4-dd150e906dc9" providerId="ADAL" clId="{DA58DEA1-8139-4A71-AE7A-46281B25AE1E}" dt="2023-09-10T20:40:25.343" v="205" actId="26606"/>
          <ac:picMkLst>
            <pc:docMk/>
            <pc:sldMk cId="0" sldId="348"/>
            <ac:picMk id="49176" creationId="{F7F6E3F1-AA91-46ED-BA02-B1FAF0A3DEE4}"/>
          </ac:picMkLst>
        </pc:picChg>
        <pc:picChg chg="add del">
          <ac:chgData name="Johnson, Kathy" userId="bc454295-a45c-4866-b0f4-dd150e906dc9" providerId="ADAL" clId="{DA58DEA1-8139-4A71-AE7A-46281B25AE1E}" dt="2023-09-10T20:40:25.343" v="205" actId="26606"/>
          <ac:picMkLst>
            <pc:docMk/>
            <pc:sldMk cId="0" sldId="348"/>
            <ac:picMk id="49184" creationId="{218E4EAA-D3C1-4B86-85A2-2B4FA12D5E3F}"/>
          </ac:picMkLst>
        </pc:pic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348"/>
            <ac:cxnSpMk id="49167" creationId="{A99D5523-0BC8-4D5A-871C-69C0725E7363}"/>
          </ac:cxnSpMkLst>
        </pc:cxnChg>
        <pc:cxnChg chg="add del">
          <ac:chgData name="Johnson, Kathy" userId="bc454295-a45c-4866-b0f4-dd150e906dc9" providerId="ADAL" clId="{DA58DEA1-8139-4A71-AE7A-46281B25AE1E}" dt="2023-09-10T20:40:25.343" v="205" actId="26606"/>
          <ac:cxnSpMkLst>
            <pc:docMk/>
            <pc:sldMk cId="0" sldId="348"/>
            <ac:cxnSpMk id="49186" creationId="{9C14109E-D3B9-4B47-8692-BE684E782FC4}"/>
          </ac:cxnSpMkLst>
        </pc:cxnChg>
      </pc:sldChg>
      <pc:sldChg chg="addSp delSp modSp mod setBg delDesignElem">
        <pc:chgData name="Johnson, Kathy" userId="bc454295-a45c-4866-b0f4-dd150e906dc9" providerId="ADAL" clId="{DA58DEA1-8139-4A71-AE7A-46281B25AE1E}" dt="2023-09-10T21:03:54.690" v="325"/>
        <pc:sldMkLst>
          <pc:docMk/>
          <pc:sldMk cId="0" sldId="349"/>
        </pc:sldMkLst>
        <pc:spChg chg="mod">
          <ac:chgData name="Johnson, Kathy" userId="bc454295-a45c-4866-b0f4-dd150e906dc9" providerId="ADAL" clId="{DA58DEA1-8139-4A71-AE7A-46281B25AE1E}" dt="2023-09-10T20:41:20.284" v="211" actId="27636"/>
          <ac:spMkLst>
            <pc:docMk/>
            <pc:sldMk cId="0" sldId="349"/>
            <ac:spMk id="35843" creationId="{B5DDDB18-FED0-D42F-D10F-C0FDB81BAACE}"/>
          </ac:spMkLst>
        </pc:spChg>
        <pc:spChg chg="del mod">
          <ac:chgData name="Johnson, Kathy" userId="bc454295-a45c-4866-b0f4-dd150e906dc9" providerId="ADAL" clId="{DA58DEA1-8139-4A71-AE7A-46281B25AE1E}" dt="2023-09-10T20:40:43.428" v="206" actId="478"/>
          <ac:spMkLst>
            <pc:docMk/>
            <pc:sldMk cId="0" sldId="349"/>
            <ac:spMk id="35844" creationId="{7D61CFD3-8CA9-FBD3-9F9D-EFEBD1B989EE}"/>
          </ac:spMkLst>
        </pc:spChg>
        <pc:spChg chg="mod">
          <ac:chgData name="Johnson, Kathy" userId="bc454295-a45c-4866-b0f4-dd150e906dc9" providerId="ADAL" clId="{DA58DEA1-8139-4A71-AE7A-46281B25AE1E}" dt="2023-09-10T20:40:47.725" v="207" actId="26606"/>
          <ac:spMkLst>
            <pc:docMk/>
            <pc:sldMk cId="0" sldId="349"/>
            <ac:spMk id="50178" creationId="{BFA26EE3-B4C0-5D11-CBF0-99815CABBA6A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9"/>
            <ac:spMk id="50185" creationId="{50B488F5-9CE4-4346-B22F-600286ED4D8F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9"/>
            <ac:spMk id="50191" creationId="{C014BF94-4DFC-4A65-99BF-76277891EA04}"/>
          </ac:spMkLst>
        </pc:spChg>
        <pc:spChg chg="add del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49"/>
            <ac:spMk id="50193" creationId="{B255C7B1-10DA-4D61-B560-5E1F081B3472}"/>
          </ac:spMkLst>
        </pc:spChg>
        <pc:picChg chg="mod ord">
          <ac:chgData name="Johnson, Kathy" userId="bc454295-a45c-4866-b0f4-dd150e906dc9" providerId="ADAL" clId="{DA58DEA1-8139-4A71-AE7A-46281B25AE1E}" dt="2023-09-10T20:40:47.725" v="207" actId="26606"/>
          <ac:picMkLst>
            <pc:docMk/>
            <pc:sldMk cId="0" sldId="349"/>
            <ac:picMk id="35847" creationId="{7DAB86D7-8425-4C48-8943-A6083A51BFAE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9"/>
            <ac:picMk id="50183" creationId="{CB1DE69F-569C-4A49-8E50-4093C135AECF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9"/>
            <ac:picMk id="50189" creationId="{38DB3A91-B9E8-4451-ACED-026398635D07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9"/>
            <ac:picMk id="50195" creationId="{88C29B8B-A62C-43CE-92FF-12EAA1D01B53}"/>
          </ac:picMkLst>
        </pc:picChg>
        <pc:picChg chg="add del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49"/>
            <ac:picMk id="50197" creationId="{F873EA42-E9E9-4806-A9F6-1718BE38B727}"/>
          </ac:picMkLst>
        </pc:pic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349"/>
            <ac:cxnSpMk id="50187" creationId="{5F76596F-57DF-4A0C-96D9-046DC3B30E9F}"/>
          </ac:cxnSpMkLst>
        </pc:cxnChg>
        <pc:cxnChg chg="add del">
          <ac:chgData name="Johnson, Kathy" userId="bc454295-a45c-4866-b0f4-dd150e906dc9" providerId="ADAL" clId="{DA58DEA1-8139-4A71-AE7A-46281B25AE1E}" dt="2023-09-10T21:03:54.690" v="325"/>
          <ac:cxnSpMkLst>
            <pc:docMk/>
            <pc:sldMk cId="0" sldId="349"/>
            <ac:cxnSpMk id="50199" creationId="{A99D5523-0BC8-4D5A-871C-69C0725E7363}"/>
          </ac:cxnSpMkLst>
        </pc:cxnChg>
      </pc:sldChg>
      <pc:sldChg chg="addSp delSp modSp mod setBg setClrOvrMap">
        <pc:chgData name="Johnson, Kathy" userId="bc454295-a45c-4866-b0f4-dd150e906dc9" providerId="ADAL" clId="{DA58DEA1-8139-4A71-AE7A-46281B25AE1E}" dt="2023-09-10T21:03:54.690" v="325"/>
        <pc:sldMkLst>
          <pc:docMk/>
          <pc:sldMk cId="0" sldId="350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0"/>
            <ac:spMk id="36867" creationId="{91801C91-3708-326C-60AE-6629B387E919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0"/>
            <ac:spMk id="51202" creationId="{3ED207B7-F7D4-25AC-A149-02082593E363}"/>
          </ac:spMkLst>
        </pc:spChg>
        <pc:spChg chg="add del">
          <ac:chgData name="Johnson, Kathy" userId="bc454295-a45c-4866-b0f4-dd150e906dc9" providerId="ADAL" clId="{DA58DEA1-8139-4A71-AE7A-46281B25AE1E}" dt="2023-09-10T20:42:41.330" v="217" actId="26606"/>
          <ac:spMkLst>
            <pc:docMk/>
            <pc:sldMk cId="0" sldId="350"/>
            <ac:spMk id="51207" creationId="{A5B0BB24-CF19-4E6C-AFC4-A0F18438D8B9}"/>
          </ac:spMkLst>
        </pc:spChg>
        <pc:spChg chg="add del">
          <ac:chgData name="Johnson, Kathy" userId="bc454295-a45c-4866-b0f4-dd150e906dc9" providerId="ADAL" clId="{DA58DEA1-8139-4A71-AE7A-46281B25AE1E}" dt="2023-09-10T20:43:01.726" v="219" actId="26606"/>
          <ac:spMkLst>
            <pc:docMk/>
            <pc:sldMk cId="0" sldId="350"/>
            <ac:spMk id="51208" creationId="{4B92518F-3454-456E-82E9-0FDE0CEC7D40}"/>
          </ac:spMkLst>
        </pc:spChg>
        <pc:spChg chg="add del">
          <ac:chgData name="Johnson, Kathy" userId="bc454295-a45c-4866-b0f4-dd150e906dc9" providerId="ADAL" clId="{DA58DEA1-8139-4A71-AE7A-46281B25AE1E}" dt="2023-09-10T20:42:41.330" v="217" actId="26606"/>
          <ac:spMkLst>
            <pc:docMk/>
            <pc:sldMk cId="0" sldId="350"/>
            <ac:spMk id="51209" creationId="{3438CEF5-63E3-4928-9F1C-395224D24D7C}"/>
          </ac:spMkLst>
        </pc:spChg>
        <pc:spChg chg="add del">
          <ac:chgData name="Johnson, Kathy" userId="bc454295-a45c-4866-b0f4-dd150e906dc9" providerId="ADAL" clId="{DA58DEA1-8139-4A71-AE7A-46281B25AE1E}" dt="2023-09-10T20:43:01.726" v="219" actId="26606"/>
          <ac:spMkLst>
            <pc:docMk/>
            <pc:sldMk cId="0" sldId="350"/>
            <ac:spMk id="51210" creationId="{944D1CC5-3F9D-4974-B770-5EDCFF589782}"/>
          </ac:spMkLst>
        </pc:spChg>
        <pc:spChg chg="add del">
          <ac:chgData name="Johnson, Kathy" userId="bc454295-a45c-4866-b0f4-dd150e906dc9" providerId="ADAL" clId="{DA58DEA1-8139-4A71-AE7A-46281B25AE1E}" dt="2023-09-10T20:42:41.330" v="217" actId="26606"/>
          <ac:spMkLst>
            <pc:docMk/>
            <pc:sldMk cId="0" sldId="350"/>
            <ac:spMk id="51213" creationId="{A72CA9B9-8D14-4AF2-934E-21FE4A339E36}"/>
          </ac:spMkLst>
        </pc:spChg>
        <pc:picChg chg="add del">
          <ac:chgData name="Johnson, Kathy" userId="bc454295-a45c-4866-b0f4-dd150e906dc9" providerId="ADAL" clId="{DA58DEA1-8139-4A71-AE7A-46281B25AE1E}" dt="2023-09-10T20:43:01.726" v="219" actId="26606"/>
          <ac:picMkLst>
            <pc:docMk/>
            <pc:sldMk cId="0" sldId="350"/>
            <ac:picMk id="51204" creationId="{0F012A81-359F-00EA-3EB5-ECFDD2384ABC}"/>
          </ac:picMkLst>
        </pc:picChg>
        <pc:picChg chg="add del">
          <ac:chgData name="Johnson, Kathy" userId="bc454295-a45c-4866-b0f4-dd150e906dc9" providerId="ADAL" clId="{DA58DEA1-8139-4A71-AE7A-46281B25AE1E}" dt="2023-09-10T20:42:41.330" v="217" actId="26606"/>
          <ac:picMkLst>
            <pc:docMk/>
            <pc:sldMk cId="0" sldId="350"/>
            <ac:picMk id="51211" creationId="{D0067618-20F4-4BAE-998E-04F9BA9B1B99}"/>
          </ac:picMkLst>
        </pc:picChg>
        <pc:picChg chg="add del">
          <ac:chgData name="Johnson, Kathy" userId="bc454295-a45c-4866-b0f4-dd150e906dc9" providerId="ADAL" clId="{DA58DEA1-8139-4A71-AE7A-46281B25AE1E}" dt="2023-09-10T20:43:01.726" v="219" actId="26606"/>
          <ac:picMkLst>
            <pc:docMk/>
            <pc:sldMk cId="0" sldId="350"/>
            <ac:picMk id="51212" creationId="{985A9973-AB88-4BDA-8B44-A6F2304E520E}"/>
          </ac:picMkLst>
        </pc:picChg>
        <pc:picChg chg="add del">
          <ac:chgData name="Johnson, Kathy" userId="bc454295-a45c-4866-b0f4-dd150e906dc9" providerId="ADAL" clId="{DA58DEA1-8139-4A71-AE7A-46281B25AE1E}" dt="2023-09-10T20:43:01.726" v="219" actId="26606"/>
          <ac:picMkLst>
            <pc:docMk/>
            <pc:sldMk cId="0" sldId="350"/>
            <ac:picMk id="51214" creationId="{72B88314-D4AA-4944-A4AE-9E9F34A15CC3}"/>
          </ac:picMkLst>
        </pc:picChg>
        <pc:cxnChg chg="add del">
          <ac:chgData name="Johnson, Kathy" userId="bc454295-a45c-4866-b0f4-dd150e906dc9" providerId="ADAL" clId="{DA58DEA1-8139-4A71-AE7A-46281B25AE1E}" dt="2023-09-10T20:43:01.726" v="219" actId="26606"/>
          <ac:cxnSpMkLst>
            <pc:docMk/>
            <pc:sldMk cId="0" sldId="350"/>
            <ac:cxnSpMk id="51216" creationId="{34B1208A-2172-4708-A3B7-24501DED6A25}"/>
          </ac:cxnSpMkLst>
        </pc:cxn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51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1"/>
            <ac:spMk id="44035" creationId="{FEE45482-A3BB-1006-C747-D4E75B526F4A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1"/>
            <ac:spMk id="53250" creationId="{32BBDBBB-6791-E3BB-99E6-03BC1749C85D}"/>
          </ac:spMkLst>
        </pc:spChg>
      </pc:sldChg>
      <pc:sldChg chg="addSp delSp modSp mod setBg setClrOvrMap">
        <pc:chgData name="Johnson, Kathy" userId="bc454295-a45c-4866-b0f4-dd150e906dc9" providerId="ADAL" clId="{DA58DEA1-8139-4A71-AE7A-46281B25AE1E}" dt="2023-09-10T21:03:54.690" v="325"/>
        <pc:sldMkLst>
          <pc:docMk/>
          <pc:sldMk cId="0" sldId="352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2"/>
            <ac:spMk id="50179" creationId="{DD7730B4-673F-0465-89F7-41AA0A56ECB2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2"/>
            <ac:spMk id="52226" creationId="{83DA8C9A-94BE-8D11-8E38-140A623782A5}"/>
          </ac:spMkLst>
        </pc:spChg>
        <pc:spChg chg="add del">
          <ac:chgData name="Johnson, Kathy" userId="bc454295-a45c-4866-b0f4-dd150e906dc9" providerId="ADAL" clId="{DA58DEA1-8139-4A71-AE7A-46281B25AE1E}" dt="2023-09-10T21:00:13.456" v="312" actId="26606"/>
          <ac:spMkLst>
            <pc:docMk/>
            <pc:sldMk cId="0" sldId="352"/>
            <ac:spMk id="52232" creationId="{C6870151-9189-4C3A-8379-EF3D95827A0A}"/>
          </ac:spMkLst>
        </pc:spChg>
        <pc:spChg chg="add del">
          <ac:chgData name="Johnson, Kathy" userId="bc454295-a45c-4866-b0f4-dd150e906dc9" providerId="ADAL" clId="{DA58DEA1-8139-4A71-AE7A-46281B25AE1E}" dt="2023-09-10T21:00:13.456" v="312" actId="26606"/>
          <ac:spMkLst>
            <pc:docMk/>
            <pc:sldMk cId="0" sldId="352"/>
            <ac:spMk id="52234" creationId="{123EA69C-102A-4DD0-9547-05DCD271D159}"/>
          </ac:spMkLst>
        </pc:spChg>
        <pc:spChg chg="add del">
          <ac:chgData name="Johnson, Kathy" userId="bc454295-a45c-4866-b0f4-dd150e906dc9" providerId="ADAL" clId="{DA58DEA1-8139-4A71-AE7A-46281B25AE1E}" dt="2023-09-10T21:00:13.456" v="312" actId="26606"/>
          <ac:spMkLst>
            <pc:docMk/>
            <pc:sldMk cId="0" sldId="352"/>
            <ac:spMk id="52236" creationId="{6A862265-5CA3-4C40-8582-7534C3B03C2A}"/>
          </ac:spMkLst>
        </pc:spChg>
        <pc:spChg chg="add del">
          <ac:chgData name="Johnson, Kathy" userId="bc454295-a45c-4866-b0f4-dd150e906dc9" providerId="ADAL" clId="{DA58DEA1-8139-4A71-AE7A-46281B25AE1E}" dt="2023-09-10T21:00:13.456" v="312" actId="26606"/>
          <ac:spMkLst>
            <pc:docMk/>
            <pc:sldMk cId="0" sldId="352"/>
            <ac:spMk id="52238" creationId="{600EF80B-0391-4082-9AF5-F15B091B4CE9}"/>
          </ac:spMkLst>
        </pc:spChg>
        <pc:spChg chg="add del">
          <ac:chgData name="Johnson, Kathy" userId="bc454295-a45c-4866-b0f4-dd150e906dc9" providerId="ADAL" clId="{DA58DEA1-8139-4A71-AE7A-46281B25AE1E}" dt="2023-09-10T21:00:13.456" v="312" actId="26606"/>
          <ac:spMkLst>
            <pc:docMk/>
            <pc:sldMk cId="0" sldId="352"/>
            <ac:spMk id="52242" creationId="{3FBF03E8-C602-4192-9C52-F84B29FDCC88}"/>
          </ac:spMkLst>
        </pc:spChg>
        <pc:picChg chg="add del">
          <ac:chgData name="Johnson, Kathy" userId="bc454295-a45c-4866-b0f4-dd150e906dc9" providerId="ADAL" clId="{DA58DEA1-8139-4A71-AE7A-46281B25AE1E}" dt="2023-09-10T21:00:13.456" v="312" actId="26606"/>
          <ac:picMkLst>
            <pc:docMk/>
            <pc:sldMk cId="0" sldId="352"/>
            <ac:picMk id="52228" creationId="{7BADA9E9-BF3C-A04A-37D1-D880A5AAE379}"/>
          </ac:picMkLst>
        </pc:picChg>
        <pc:cxnChg chg="add del">
          <ac:chgData name="Johnson, Kathy" userId="bc454295-a45c-4866-b0f4-dd150e906dc9" providerId="ADAL" clId="{DA58DEA1-8139-4A71-AE7A-46281B25AE1E}" dt="2023-09-10T21:00:13.456" v="312" actId="26606"/>
          <ac:cxnSpMkLst>
            <pc:docMk/>
            <pc:sldMk cId="0" sldId="352"/>
            <ac:cxnSpMk id="52240" creationId="{D33AC32D-5F44-45F7-A0BD-7C11A86BED57}"/>
          </ac:cxnSpMkLst>
        </pc:cxnChg>
      </pc:sldChg>
      <pc:sldChg chg="addSp delSp modSp mod setBg setClrOvrMap">
        <pc:chgData name="Johnson, Kathy" userId="bc454295-a45c-4866-b0f4-dd150e906dc9" providerId="ADAL" clId="{DA58DEA1-8139-4A71-AE7A-46281B25AE1E}" dt="2023-09-10T21:03:54.690" v="325"/>
        <pc:sldMkLst>
          <pc:docMk/>
          <pc:sldMk cId="0" sldId="353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3"/>
            <ac:spMk id="51203" creationId="{AD3EC320-5C9F-F512-C19E-E85DE66DEBE1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3"/>
            <ac:spMk id="68610" creationId="{368DC9A8-D7D1-A5A5-2EBC-01AF3C28FD66}"/>
          </ac:spMkLst>
        </pc:spChg>
        <pc:spChg chg="add del">
          <ac:chgData name="Johnson, Kathy" userId="bc454295-a45c-4866-b0f4-dd150e906dc9" providerId="ADAL" clId="{DA58DEA1-8139-4A71-AE7A-46281B25AE1E}" dt="2023-09-10T21:00:09.473" v="311" actId="26606"/>
          <ac:spMkLst>
            <pc:docMk/>
            <pc:sldMk cId="0" sldId="353"/>
            <ac:spMk id="68616" creationId="{C6870151-9189-4C3A-8379-EF3D95827A0A}"/>
          </ac:spMkLst>
        </pc:spChg>
        <pc:spChg chg="add del">
          <ac:chgData name="Johnson, Kathy" userId="bc454295-a45c-4866-b0f4-dd150e906dc9" providerId="ADAL" clId="{DA58DEA1-8139-4A71-AE7A-46281B25AE1E}" dt="2023-09-10T21:00:09.473" v="311" actId="26606"/>
          <ac:spMkLst>
            <pc:docMk/>
            <pc:sldMk cId="0" sldId="353"/>
            <ac:spMk id="68618" creationId="{123EA69C-102A-4DD0-9547-05DCD271D159}"/>
          </ac:spMkLst>
        </pc:spChg>
        <pc:spChg chg="add del">
          <ac:chgData name="Johnson, Kathy" userId="bc454295-a45c-4866-b0f4-dd150e906dc9" providerId="ADAL" clId="{DA58DEA1-8139-4A71-AE7A-46281B25AE1E}" dt="2023-09-10T21:00:09.473" v="311" actId="26606"/>
          <ac:spMkLst>
            <pc:docMk/>
            <pc:sldMk cId="0" sldId="353"/>
            <ac:spMk id="68620" creationId="{6A862265-5CA3-4C40-8582-7534C3B03C2A}"/>
          </ac:spMkLst>
        </pc:spChg>
        <pc:spChg chg="add del">
          <ac:chgData name="Johnson, Kathy" userId="bc454295-a45c-4866-b0f4-dd150e906dc9" providerId="ADAL" clId="{DA58DEA1-8139-4A71-AE7A-46281B25AE1E}" dt="2023-09-10T21:00:09.473" v="311" actId="26606"/>
          <ac:spMkLst>
            <pc:docMk/>
            <pc:sldMk cId="0" sldId="353"/>
            <ac:spMk id="68622" creationId="{600EF80B-0391-4082-9AF5-F15B091B4CE9}"/>
          </ac:spMkLst>
        </pc:spChg>
        <pc:spChg chg="add del">
          <ac:chgData name="Johnson, Kathy" userId="bc454295-a45c-4866-b0f4-dd150e906dc9" providerId="ADAL" clId="{DA58DEA1-8139-4A71-AE7A-46281B25AE1E}" dt="2023-09-10T21:00:09.473" v="311" actId="26606"/>
          <ac:spMkLst>
            <pc:docMk/>
            <pc:sldMk cId="0" sldId="353"/>
            <ac:spMk id="68626" creationId="{3FBF03E8-C602-4192-9C52-F84B29FDCC88}"/>
          </ac:spMkLst>
        </pc:spChg>
        <pc:picChg chg="add del">
          <ac:chgData name="Johnson, Kathy" userId="bc454295-a45c-4866-b0f4-dd150e906dc9" providerId="ADAL" clId="{DA58DEA1-8139-4A71-AE7A-46281B25AE1E}" dt="2023-09-10T21:00:09.473" v="311" actId="26606"/>
          <ac:picMkLst>
            <pc:docMk/>
            <pc:sldMk cId="0" sldId="353"/>
            <ac:picMk id="68612" creationId="{AA4B0CB7-5327-6C0A-599E-0B4EF0259ECB}"/>
          </ac:picMkLst>
        </pc:picChg>
        <pc:picChg chg="add del">
          <ac:chgData name="Johnson, Kathy" userId="bc454295-a45c-4866-b0f4-dd150e906dc9" providerId="ADAL" clId="{DA58DEA1-8139-4A71-AE7A-46281B25AE1E}" dt="2023-09-10T21:00:09.473" v="311" actId="26606"/>
          <ac:picMkLst>
            <pc:docMk/>
            <pc:sldMk cId="0" sldId="353"/>
            <ac:picMk id="68624" creationId="{B7438D12-0AE8-484F-B876-9E855987DC56}"/>
          </ac:picMkLst>
        </pc:pic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55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5"/>
            <ac:spMk id="5" creationId="{F6E3C5CF-1D3A-6D28-EC16-BC572C7DF1EE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5"/>
            <ac:spMk id="72706" creationId="{F0919B1C-9AA5-FD20-48B9-6BCF14379E31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5"/>
            <ac:spMk id="72707" creationId="{9F9C5D1D-269E-E2B7-70CB-AD5E2DD1D3DC}"/>
          </ac:spMkLst>
        </pc:spChg>
        <pc:picChg chg="mod">
          <ac:chgData name="Johnson, Kathy" userId="bc454295-a45c-4866-b0f4-dd150e906dc9" providerId="ADAL" clId="{DA58DEA1-8139-4A71-AE7A-46281B25AE1E}" dt="2023-09-10T20:25:32.239" v="0"/>
          <ac:picMkLst>
            <pc:docMk/>
            <pc:sldMk cId="0" sldId="355"/>
            <ac:picMk id="70661" creationId="{BCC813E7-D144-22D4-B2AF-ACE682D2338C}"/>
          </ac:picMkLst>
        </pc:pic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56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6"/>
            <ac:spMk id="73730" creationId="{91F45CEC-9A14-2A3D-ACE9-CF283D8E0C23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6"/>
            <ac:spMk id="73737" creationId="{40AFC3A2-406C-76A9-EC7B-C744EAD82B74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57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7"/>
            <ac:spMk id="74754" creationId="{A15738B7-F02D-29D0-E56E-98B4CA0F4A66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57"/>
            <ac:spMk id="74755" creationId="{D44C0E78-1291-1504-87E5-43501F9ED163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62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62"/>
            <ac:spMk id="2" creationId="{9147539B-B68D-DD9E-70FF-BE2CAD85E5F8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62"/>
            <ac:spMk id="5" creationId="{39FE01ED-3EBA-8F36-AFAE-8005EA84BAA1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62"/>
            <ac:spMk id="6" creationId="{A116F0BD-A6E8-4332-D0A5-3B8DD658FF11}"/>
          </ac:spMkLst>
        </pc:sp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365"/>
        </pc:sldMkLst>
        <pc:spChg chg="mod">
          <ac:chgData name="Johnson, Kathy" userId="bc454295-a45c-4866-b0f4-dd150e906dc9" providerId="ADAL" clId="{DA58DEA1-8139-4A71-AE7A-46281B25AE1E}" dt="2023-09-10T20:57:06.837" v="294" actId="14100"/>
          <ac:spMkLst>
            <pc:docMk/>
            <pc:sldMk cId="0" sldId="365"/>
            <ac:spMk id="49154" creationId="{DB0D5016-B9DC-4988-972E-63DA500AD81C}"/>
          </ac:spMkLst>
        </pc:spChg>
        <pc:spChg chg="mod">
          <ac:chgData name="Johnson, Kathy" userId="bc454295-a45c-4866-b0f4-dd150e906dc9" providerId="ADAL" clId="{DA58DEA1-8139-4A71-AE7A-46281B25AE1E}" dt="2023-09-10T20:56:29.022" v="287" actId="14100"/>
          <ac:spMkLst>
            <pc:docMk/>
            <pc:sldMk cId="0" sldId="365"/>
            <ac:spMk id="49157" creationId="{9659267F-EEB7-F22E-C1F8-FBFD716F580B}"/>
          </ac:spMkLst>
        </pc:spChg>
        <pc:spChg chg="mod">
          <ac:chgData name="Johnson, Kathy" userId="bc454295-a45c-4866-b0f4-dd150e906dc9" providerId="ADAL" clId="{DA58DEA1-8139-4A71-AE7A-46281B25AE1E}" dt="2023-09-10T20:57:40.357" v="301" actId="14100"/>
          <ac:spMkLst>
            <pc:docMk/>
            <pc:sldMk cId="0" sldId="365"/>
            <ac:spMk id="49158" creationId="{F37BD081-9A45-179B-1A83-63CB49081E45}"/>
          </ac:spMkLst>
        </pc:spChg>
        <pc:spChg chg="mod">
          <ac:chgData name="Johnson, Kathy" userId="bc454295-a45c-4866-b0f4-dd150e906dc9" providerId="ADAL" clId="{DA58DEA1-8139-4A71-AE7A-46281B25AE1E}" dt="2023-09-10T20:56:46.150" v="290" actId="1076"/>
          <ac:spMkLst>
            <pc:docMk/>
            <pc:sldMk cId="0" sldId="365"/>
            <ac:spMk id="49159" creationId="{042460FF-BF09-E24E-2284-10363DE86D65}"/>
          </ac:spMkLst>
        </pc:spChg>
        <pc:picChg chg="mod">
          <ac:chgData name="Johnson, Kathy" userId="bc454295-a45c-4866-b0f4-dd150e906dc9" providerId="ADAL" clId="{DA58DEA1-8139-4A71-AE7A-46281B25AE1E}" dt="2023-09-10T21:03:54.690" v="325"/>
          <ac:picMkLst>
            <pc:docMk/>
            <pc:sldMk cId="0" sldId="365"/>
            <ac:picMk id="49155" creationId="{B706F12F-8079-5D9C-73E6-1FD30A9DE2B4}"/>
          </ac:picMkLst>
        </pc:picChg>
      </pc:sldChg>
      <pc:sldChg chg="modSp mod">
        <pc:chgData name="Johnson, Kathy" userId="bc454295-a45c-4866-b0f4-dd150e906dc9" providerId="ADAL" clId="{DA58DEA1-8139-4A71-AE7A-46281B25AE1E}" dt="2023-09-10T21:03:54.690" v="325"/>
        <pc:sldMkLst>
          <pc:docMk/>
          <pc:sldMk cId="0" sldId="366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66"/>
            <ac:spMk id="47107" creationId="{D06F8BE5-0698-6018-7D80-FDAAE023637B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66"/>
            <ac:spMk id="71682" creationId="{8ED06BCA-4FF9-DE09-F9C8-D471C95D949B}"/>
          </ac:spMkLst>
        </pc:spChg>
        <pc:picChg chg="mod">
          <ac:chgData name="Johnson, Kathy" userId="bc454295-a45c-4866-b0f4-dd150e906dc9" providerId="ADAL" clId="{DA58DEA1-8139-4A71-AE7A-46281B25AE1E}" dt="2023-09-10T20:52:47.021" v="266" actId="1076"/>
          <ac:picMkLst>
            <pc:docMk/>
            <pc:sldMk cId="0" sldId="366"/>
            <ac:picMk id="47108" creationId="{29F76EC2-5809-A5A4-8D06-60179205D95E}"/>
          </ac:picMkLst>
        </pc:picChg>
        <pc:picChg chg="mod">
          <ac:chgData name="Johnson, Kathy" userId="bc454295-a45c-4866-b0f4-dd150e906dc9" providerId="ADAL" clId="{DA58DEA1-8139-4A71-AE7A-46281B25AE1E}" dt="2023-09-10T20:53:06.963" v="271" actId="14100"/>
          <ac:picMkLst>
            <pc:docMk/>
            <pc:sldMk cId="0" sldId="366"/>
            <ac:picMk id="47111" creationId="{54D80BD4-74CB-963B-C268-126E8CE21F4D}"/>
          </ac:picMkLst>
        </pc:picChg>
      </pc:sldChg>
      <pc:sldChg chg="delSp modSp mod">
        <pc:chgData name="Johnson, Kathy" userId="bc454295-a45c-4866-b0f4-dd150e906dc9" providerId="ADAL" clId="{DA58DEA1-8139-4A71-AE7A-46281B25AE1E}" dt="2023-09-10T20:55:41.997" v="282" actId="33524"/>
        <pc:sldMkLst>
          <pc:docMk/>
          <pc:sldMk cId="0" sldId="367"/>
        </pc:sldMkLst>
        <pc:spChg chg="mod">
          <ac:chgData name="Johnson, Kathy" userId="bc454295-a45c-4866-b0f4-dd150e906dc9" providerId="ADAL" clId="{DA58DEA1-8139-4A71-AE7A-46281B25AE1E}" dt="2023-09-10T20:55:41.997" v="282" actId="33524"/>
          <ac:spMkLst>
            <pc:docMk/>
            <pc:sldMk cId="0" sldId="367"/>
            <ac:spMk id="48132" creationId="{0110A40F-215C-88D4-F814-E843D392EF7D}"/>
          </ac:spMkLst>
        </pc:spChg>
        <pc:spChg chg="mod">
          <ac:chgData name="Johnson, Kathy" userId="bc454295-a45c-4866-b0f4-dd150e906dc9" providerId="ADAL" clId="{DA58DEA1-8139-4A71-AE7A-46281B25AE1E}" dt="2023-09-10T20:55:25.306" v="280" actId="1076"/>
          <ac:spMkLst>
            <pc:docMk/>
            <pc:sldMk cId="0" sldId="367"/>
            <ac:spMk id="48134" creationId="{1C4AD2C8-247A-7711-122F-D3FDD1E7C705}"/>
          </ac:spMkLst>
        </pc:spChg>
        <pc:spChg chg="mod">
          <ac:chgData name="Johnson, Kathy" userId="bc454295-a45c-4866-b0f4-dd150e906dc9" providerId="ADAL" clId="{DA58DEA1-8139-4A71-AE7A-46281B25AE1E}" dt="2023-09-10T20:55:35.601" v="281" actId="1076"/>
          <ac:spMkLst>
            <pc:docMk/>
            <pc:sldMk cId="0" sldId="367"/>
            <ac:spMk id="48135" creationId="{984DD245-5DDD-6B5A-0059-D43527D20E33}"/>
          </ac:spMkLst>
        </pc:spChg>
        <pc:spChg chg="del mod">
          <ac:chgData name="Johnson, Kathy" userId="bc454295-a45c-4866-b0f4-dd150e906dc9" providerId="ADAL" clId="{DA58DEA1-8139-4A71-AE7A-46281B25AE1E}" dt="2023-09-10T20:53:46.562" v="272" actId="478"/>
          <ac:spMkLst>
            <pc:docMk/>
            <pc:sldMk cId="0" sldId="367"/>
            <ac:spMk id="73730" creationId="{A342640A-51C2-CB20-48AC-F04D0FEDD705}"/>
          </ac:spMkLst>
        </pc:spChg>
        <pc:picChg chg="mod">
          <ac:chgData name="Johnson, Kathy" userId="bc454295-a45c-4866-b0f4-dd150e906dc9" providerId="ADAL" clId="{DA58DEA1-8139-4A71-AE7A-46281B25AE1E}" dt="2023-09-10T20:54:06.562" v="275" actId="1076"/>
          <ac:picMkLst>
            <pc:docMk/>
            <pc:sldMk cId="0" sldId="367"/>
            <ac:picMk id="48130" creationId="{CD2318DE-AECC-1287-F1EF-17B13FEC1C8D}"/>
          </ac:picMkLst>
        </pc:picChg>
        <pc:picChg chg="mod">
          <ac:chgData name="Johnson, Kathy" userId="bc454295-a45c-4866-b0f4-dd150e906dc9" providerId="ADAL" clId="{DA58DEA1-8139-4A71-AE7A-46281B25AE1E}" dt="2023-09-10T20:55:15.023" v="279" actId="1076"/>
          <ac:picMkLst>
            <pc:docMk/>
            <pc:sldMk cId="0" sldId="367"/>
            <ac:picMk id="48133" creationId="{DEDA4501-4A75-6281-B68B-482BE2D0FC52}"/>
          </ac:picMkLst>
        </pc:pic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68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68"/>
            <ac:spMk id="2" creationId="{82D79CA3-63A2-89C4-1BA7-E8983E2C9CD5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68"/>
            <ac:spMk id="5" creationId="{88E99328-D8EE-B794-6530-E6BDC7851781}"/>
          </ac:spMkLst>
        </pc:spChg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68"/>
            <ac:spMk id="6" creationId="{CE2392BF-90E1-1C08-4897-E674E5DA3FCB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70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70"/>
            <ac:spMk id="2" creationId="{6D32DD1A-2145-BCB1-F8AE-43DE8C51EA80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72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72"/>
            <ac:spMk id="2" creationId="{B5A4C7CD-E22C-D08F-02CC-7C98B8AF3058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73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73"/>
            <ac:spMk id="2" creationId="{F9658DFE-8126-A550-E67F-66A872E7655B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74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74"/>
            <ac:spMk id="2" creationId="{94A3D1A6-6699-0980-CC02-3C7B7A833BE8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75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75"/>
            <ac:spMk id="2" creationId="{799F815E-F088-53D5-6CCD-AA849CDED72B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76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76"/>
            <ac:spMk id="2" creationId="{864209C3-86CD-FA76-BB0B-BE543CF2DF19}"/>
          </ac:spMkLst>
        </pc:spChg>
      </pc:sldChg>
      <pc:sldChg chg="modSp">
        <pc:chgData name="Johnson, Kathy" userId="bc454295-a45c-4866-b0f4-dd150e906dc9" providerId="ADAL" clId="{DA58DEA1-8139-4A71-AE7A-46281B25AE1E}" dt="2023-09-10T21:03:54.690" v="325"/>
        <pc:sldMkLst>
          <pc:docMk/>
          <pc:sldMk cId="0" sldId="377"/>
        </pc:sldMkLst>
        <pc:spChg chg="mod">
          <ac:chgData name="Johnson, Kathy" userId="bc454295-a45c-4866-b0f4-dd150e906dc9" providerId="ADAL" clId="{DA58DEA1-8139-4A71-AE7A-46281B25AE1E}" dt="2023-09-10T21:03:54.690" v="325"/>
          <ac:spMkLst>
            <pc:docMk/>
            <pc:sldMk cId="0" sldId="377"/>
            <ac:spMk id="2" creationId="{3F5C21F0-70D3-E632-8732-5F77D142E62D}"/>
          </ac:spMkLst>
        </pc:spChg>
      </pc:sldChg>
    </pc:docChg>
  </pc:docChgLst>
  <pc:docChgLst>
    <pc:chgData name="Johnson, Kathy" userId="S::kjohnson@gwinnetttech.edu::bc454295-a45c-4866-b0f4-dd150e906dc9" providerId="AD" clId="Web-{037A86A1-374D-907B-DAC6-016ACB39B26F}"/>
    <pc:docChg chg="addSld delSld modSld sldOrd">
      <pc:chgData name="Johnson, Kathy" userId="S::kjohnson@gwinnetttech.edu::bc454295-a45c-4866-b0f4-dd150e906dc9" providerId="AD" clId="Web-{037A86A1-374D-907B-DAC6-016ACB39B26F}" dt="2023-09-18T10:43:38.485" v="177" actId="20577"/>
      <pc:docMkLst>
        <pc:docMk/>
      </pc:docMkLst>
      <pc:sldChg chg="addSp modSp mod setBg">
        <pc:chgData name="Johnson, Kathy" userId="S::kjohnson@gwinnetttech.edu::bc454295-a45c-4866-b0f4-dd150e906dc9" providerId="AD" clId="Web-{037A86A1-374D-907B-DAC6-016ACB39B26F}" dt="2023-09-18T09:27:39.281" v="1"/>
        <pc:sldMkLst>
          <pc:docMk/>
          <pc:sldMk cId="0" sldId="262"/>
        </pc:sldMkLst>
        <pc:spChg chg="mod">
          <ac:chgData name="Johnson, Kathy" userId="S::kjohnson@gwinnetttech.edu::bc454295-a45c-4866-b0f4-dd150e906dc9" providerId="AD" clId="Web-{037A86A1-374D-907B-DAC6-016ACB39B26F}" dt="2023-09-18T09:27:39.281" v="1"/>
          <ac:spMkLst>
            <pc:docMk/>
            <pc:sldMk cId="0" sldId="262"/>
            <ac:spMk id="11266" creationId="{BAD74697-CAD6-EAED-FE18-9F3E2FF00E08}"/>
          </ac:spMkLst>
        </pc:spChg>
        <pc:spChg chg="mod ord">
          <ac:chgData name="Johnson, Kathy" userId="S::kjohnson@gwinnetttech.edu::bc454295-a45c-4866-b0f4-dd150e906dc9" providerId="AD" clId="Web-{037A86A1-374D-907B-DAC6-016ACB39B26F}" dt="2023-09-18T09:27:39.281" v="1"/>
          <ac:spMkLst>
            <pc:docMk/>
            <pc:sldMk cId="0" sldId="262"/>
            <ac:spMk id="11267" creationId="{3252CA6B-57CD-35BC-57B6-82951F38FD9D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27:39.281" v="1"/>
          <ac:spMkLst>
            <pc:docMk/>
            <pc:sldMk cId="0" sldId="262"/>
            <ac:spMk id="31759" creationId="{91B26CDA-03DB-4C37-A236-61F8D33B466E}"/>
          </ac:spMkLst>
        </pc:spChg>
        <pc:grpChg chg="add">
          <ac:chgData name="Johnson, Kathy" userId="S::kjohnson@gwinnetttech.edu::bc454295-a45c-4866-b0f4-dd150e906dc9" providerId="AD" clId="Web-{037A86A1-374D-907B-DAC6-016ACB39B26F}" dt="2023-09-18T09:27:39.281" v="1"/>
          <ac:grpSpMkLst>
            <pc:docMk/>
            <pc:sldMk cId="0" sldId="262"/>
            <ac:grpSpMk id="31755" creationId="{94CA1FC7-01C3-4FD4-A90D-FB599DE7298D}"/>
          </ac:grpSpMkLst>
        </pc:grpChg>
        <pc:picChg chg="mod">
          <ac:chgData name="Johnson, Kathy" userId="S::kjohnson@gwinnetttech.edu::bc454295-a45c-4866-b0f4-dd150e906dc9" providerId="AD" clId="Web-{037A86A1-374D-907B-DAC6-016ACB39B26F}" dt="2023-09-18T09:27:39.281" v="1"/>
          <ac:picMkLst>
            <pc:docMk/>
            <pc:sldMk cId="0" sldId="262"/>
            <ac:picMk id="31750" creationId="{AB651F9A-B6C5-DCB5-1530-9E9F0BA79B02}"/>
          </ac:picMkLst>
        </pc:picChg>
      </pc:sldChg>
      <pc:sldChg chg="addSp modSp mod setBg">
        <pc:chgData name="Johnson, Kathy" userId="S::kjohnson@gwinnetttech.edu::bc454295-a45c-4866-b0f4-dd150e906dc9" providerId="AD" clId="Web-{037A86A1-374D-907B-DAC6-016ACB39B26F}" dt="2023-09-18T09:28:45.799" v="5"/>
        <pc:sldMkLst>
          <pc:docMk/>
          <pc:sldMk cId="0" sldId="263"/>
        </pc:sldMkLst>
        <pc:spChg chg="mod">
          <ac:chgData name="Johnson, Kathy" userId="S::kjohnson@gwinnetttech.edu::bc454295-a45c-4866-b0f4-dd150e906dc9" providerId="AD" clId="Web-{037A86A1-374D-907B-DAC6-016ACB39B26F}" dt="2023-09-18T09:28:45.799" v="5"/>
          <ac:spMkLst>
            <pc:docMk/>
            <pc:sldMk cId="0" sldId="263"/>
            <ac:spMk id="13314" creationId="{42B3DAE1-9787-B024-AF43-1789954625AA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28:45.799" v="5"/>
          <ac:spMkLst>
            <pc:docMk/>
            <pc:sldMk cId="0" sldId="263"/>
            <ac:spMk id="13319" creationId="{6B25638D-3D06-41D1-8060-4D2707C60AE8}"/>
          </ac:spMkLst>
        </pc:spChg>
        <pc:graphicFrameChg chg="mod">
          <ac:chgData name="Johnson, Kathy" userId="S::kjohnson@gwinnetttech.edu::bc454295-a45c-4866-b0f4-dd150e906dc9" providerId="AD" clId="Web-{037A86A1-374D-907B-DAC6-016ACB39B26F}" dt="2023-09-18T09:28:45.799" v="5"/>
          <ac:graphicFrameMkLst>
            <pc:docMk/>
            <pc:sldMk cId="0" sldId="263"/>
            <ac:graphicFrameMk id="7" creationId="{682C7968-1098-909F-4D92-91027D54863F}"/>
          </ac:graphicFrameMkLst>
        </pc:graphicFrameChg>
        <pc:picChg chg="add">
          <ac:chgData name="Johnson, Kathy" userId="S::kjohnson@gwinnetttech.edu::bc454295-a45c-4866-b0f4-dd150e906dc9" providerId="AD" clId="Web-{037A86A1-374D-907B-DAC6-016ACB39B26F}" dt="2023-09-18T09:28:45.799" v="5"/>
          <ac:picMkLst>
            <pc:docMk/>
            <pc:sldMk cId="0" sldId="263"/>
            <ac:picMk id="13321" creationId="{8161BB1E-0062-4056-AB94-121EF614D5FB}"/>
          </ac:picMkLst>
        </pc:picChg>
        <pc:cxnChg chg="add">
          <ac:chgData name="Johnson, Kathy" userId="S::kjohnson@gwinnetttech.edu::bc454295-a45c-4866-b0f4-dd150e906dc9" providerId="AD" clId="Web-{037A86A1-374D-907B-DAC6-016ACB39B26F}" dt="2023-09-18T09:28:45.799" v="5"/>
          <ac:cxnSpMkLst>
            <pc:docMk/>
            <pc:sldMk cId="0" sldId="263"/>
            <ac:cxnSpMk id="13323" creationId="{8FBC01E2-D629-4319-B5CB-BFA461B8CF30}"/>
          </ac:cxnSpMkLst>
        </pc:cxnChg>
      </pc:sldChg>
      <pc:sldChg chg="addSp modSp mod setBg">
        <pc:chgData name="Johnson, Kathy" userId="S::kjohnson@gwinnetttech.edu::bc454295-a45c-4866-b0f4-dd150e906dc9" providerId="AD" clId="Web-{037A86A1-374D-907B-DAC6-016ACB39B26F}" dt="2023-09-18T09:33:01.229" v="13"/>
        <pc:sldMkLst>
          <pc:docMk/>
          <pc:sldMk cId="0" sldId="267"/>
        </pc:sldMkLst>
        <pc:spChg chg="mod">
          <ac:chgData name="Johnson, Kathy" userId="S::kjohnson@gwinnetttech.edu::bc454295-a45c-4866-b0f4-dd150e906dc9" providerId="AD" clId="Web-{037A86A1-374D-907B-DAC6-016ACB39B26F}" dt="2023-09-18T09:33:01.229" v="13"/>
          <ac:spMkLst>
            <pc:docMk/>
            <pc:sldMk cId="0" sldId="267"/>
            <ac:spMk id="19458" creationId="{44C3DBDD-6EA9-6810-783B-B545418B9AF2}"/>
          </ac:spMkLst>
        </pc:spChg>
        <pc:spChg chg="mod">
          <ac:chgData name="Johnson, Kathy" userId="S::kjohnson@gwinnetttech.edu::bc454295-a45c-4866-b0f4-dd150e906dc9" providerId="AD" clId="Web-{037A86A1-374D-907B-DAC6-016ACB39B26F}" dt="2023-09-18T09:33:01.229" v="13"/>
          <ac:spMkLst>
            <pc:docMk/>
            <pc:sldMk cId="0" sldId="267"/>
            <ac:spMk id="38915" creationId="{D3D5343E-90F0-3EDA-ADBF-AF9F534D57C6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33:01.229" v="13"/>
          <ac:spMkLst>
            <pc:docMk/>
            <pc:sldMk cId="0" sldId="267"/>
            <ac:spMk id="38920" creationId="{54F891EB-ED45-44C3-95D6-FFB2EC07FA10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33:01.229" v="13"/>
          <ac:spMkLst>
            <pc:docMk/>
            <pc:sldMk cId="0" sldId="267"/>
            <ac:spMk id="38922" creationId="{2EA385B8-7C85-4CE0-AE3A-00EB627B3443}"/>
          </ac:spMkLst>
        </pc:spChg>
        <pc:picChg chg="add">
          <ac:chgData name="Johnson, Kathy" userId="S::kjohnson@gwinnetttech.edu::bc454295-a45c-4866-b0f4-dd150e906dc9" providerId="AD" clId="Web-{037A86A1-374D-907B-DAC6-016ACB39B26F}" dt="2023-09-18T09:33:01.229" v="13"/>
          <ac:picMkLst>
            <pc:docMk/>
            <pc:sldMk cId="0" sldId="267"/>
            <ac:picMk id="38926" creationId="{7557D95A-0A72-41F9-844C-544C199B4504}"/>
          </ac:picMkLst>
        </pc:picChg>
        <pc:cxnChg chg="add">
          <ac:chgData name="Johnson, Kathy" userId="S::kjohnson@gwinnetttech.edu::bc454295-a45c-4866-b0f4-dd150e906dc9" providerId="AD" clId="Web-{037A86A1-374D-907B-DAC6-016ACB39B26F}" dt="2023-09-18T09:33:01.229" v="13"/>
          <ac:cxnSpMkLst>
            <pc:docMk/>
            <pc:sldMk cId="0" sldId="267"/>
            <ac:cxnSpMk id="38924" creationId="{19AF263B-E208-40DF-A182-5193478DCFA4}"/>
          </ac:cxnSpMkLst>
        </pc:cxnChg>
      </pc:sldChg>
      <pc:sldChg chg="addSp modSp ord">
        <pc:chgData name="Johnson, Kathy" userId="S::kjohnson@gwinnetttech.edu::bc454295-a45c-4866-b0f4-dd150e906dc9" providerId="AD" clId="Web-{037A86A1-374D-907B-DAC6-016ACB39B26F}" dt="2023-09-18T10:05:10.028" v="104"/>
        <pc:sldMkLst>
          <pc:docMk/>
          <pc:sldMk cId="0" sldId="271"/>
        </pc:sldMkLst>
        <pc:graphicFrameChg chg="mod">
          <ac:chgData name="Johnson, Kathy" userId="S::kjohnson@gwinnetttech.edu::bc454295-a45c-4866-b0f4-dd150e906dc9" providerId="AD" clId="Web-{037A86A1-374D-907B-DAC6-016ACB39B26F}" dt="2023-09-18T09:54:35.323" v="56" actId="1076"/>
          <ac:graphicFrameMkLst>
            <pc:docMk/>
            <pc:sldMk cId="0" sldId="271"/>
            <ac:graphicFrameMk id="5125" creationId="{3EDC7D34-B26D-30AF-5452-FA5000569EF8}"/>
          </ac:graphicFrameMkLst>
        </pc:graphicFrameChg>
        <pc:picChg chg="add mod">
          <ac:chgData name="Johnson, Kathy" userId="S::kjohnson@gwinnetttech.edu::bc454295-a45c-4866-b0f4-dd150e906dc9" providerId="AD" clId="Web-{037A86A1-374D-907B-DAC6-016ACB39B26F}" dt="2023-09-18T09:55:32.434" v="67" actId="688"/>
          <ac:picMkLst>
            <pc:docMk/>
            <pc:sldMk cId="0" sldId="271"/>
            <ac:picMk id="6" creationId="{FB0EC17E-CB66-75F9-0420-226DCB3D470A}"/>
          </ac:picMkLst>
        </pc:picChg>
        <pc:picChg chg="add mod">
          <ac:chgData name="Johnson, Kathy" userId="S::kjohnson@gwinnetttech.edu::bc454295-a45c-4866-b0f4-dd150e906dc9" providerId="AD" clId="Web-{037A86A1-374D-907B-DAC6-016ACB39B26F}" dt="2023-09-18T09:56:31.311" v="77" actId="1076"/>
          <ac:picMkLst>
            <pc:docMk/>
            <pc:sldMk cId="0" sldId="271"/>
            <ac:picMk id="7" creationId="{F8AE8100-AE64-8027-62B7-B8D09453498A}"/>
          </ac:picMkLst>
        </pc:picChg>
        <pc:picChg chg="add mod">
          <ac:chgData name="Johnson, Kathy" userId="S::kjohnson@gwinnetttech.edu::bc454295-a45c-4866-b0f4-dd150e906dc9" providerId="AD" clId="Web-{037A86A1-374D-907B-DAC6-016ACB39B26F}" dt="2023-09-18T09:55:01.168" v="62" actId="1076"/>
          <ac:picMkLst>
            <pc:docMk/>
            <pc:sldMk cId="0" sldId="271"/>
            <ac:picMk id="8" creationId="{01A44EB9-47C1-696B-0C04-4EB729EC8B62}"/>
          </ac:picMkLst>
        </pc:picChg>
        <pc:picChg chg="mod">
          <ac:chgData name="Johnson, Kathy" userId="S::kjohnson@gwinnetttech.edu::bc454295-a45c-4866-b0f4-dd150e906dc9" providerId="AD" clId="Web-{037A86A1-374D-907B-DAC6-016ACB39B26F}" dt="2023-09-18T09:55:46.263" v="68" actId="1076"/>
          <ac:picMkLst>
            <pc:docMk/>
            <pc:sldMk cId="0" sldId="271"/>
            <ac:picMk id="5130" creationId="{A2336A55-0ECD-4EE2-34E3-2A92C8AA4546}"/>
          </ac:picMkLst>
        </pc:picChg>
        <pc:cxnChg chg="add mod">
          <ac:chgData name="Johnson, Kathy" userId="S::kjohnson@gwinnetttech.edu::bc454295-a45c-4866-b0f4-dd150e906dc9" providerId="AD" clId="Web-{037A86A1-374D-907B-DAC6-016ACB39B26F}" dt="2023-09-18T09:53:06.915" v="43" actId="1076"/>
          <ac:cxnSpMkLst>
            <pc:docMk/>
            <pc:sldMk cId="0" sldId="271"/>
            <ac:cxnSpMk id="2" creationId="{C0B41DB0-D2FB-D73A-5646-89614C5A8077}"/>
          </ac:cxnSpMkLst>
        </pc:cxnChg>
        <pc:cxnChg chg="mod">
          <ac:chgData name="Johnson, Kathy" userId="S::kjohnson@gwinnetttech.edu::bc454295-a45c-4866-b0f4-dd150e906dc9" providerId="AD" clId="Web-{037A86A1-374D-907B-DAC6-016ACB39B26F}" dt="2023-09-18T09:53:43.463" v="48" actId="14100"/>
          <ac:cxnSpMkLst>
            <pc:docMk/>
            <pc:sldMk cId="0" sldId="271"/>
            <ac:cxnSpMk id="3" creationId="{F52FF41C-8944-99F5-964B-14ABDFAA48A6}"/>
          </ac:cxnSpMkLst>
        </pc:cxnChg>
        <pc:cxnChg chg="add mod">
          <ac:chgData name="Johnson, Kathy" userId="S::kjohnson@gwinnetttech.edu::bc454295-a45c-4866-b0f4-dd150e906dc9" providerId="AD" clId="Web-{037A86A1-374D-907B-DAC6-016ACB39B26F}" dt="2023-09-18T09:58:01.845" v="93" actId="14100"/>
          <ac:cxnSpMkLst>
            <pc:docMk/>
            <pc:sldMk cId="0" sldId="271"/>
            <ac:cxnSpMk id="4" creationId="{4537D46C-9499-7E93-8573-C7C7378A8874}"/>
          </ac:cxnSpMkLst>
        </pc:cxnChg>
        <pc:cxnChg chg="add mod">
          <ac:chgData name="Johnson, Kathy" userId="S::kjohnson@gwinnetttech.edu::bc454295-a45c-4866-b0f4-dd150e906dc9" providerId="AD" clId="Web-{037A86A1-374D-907B-DAC6-016ACB39B26F}" dt="2023-09-18T09:51:50.131" v="33" actId="1076"/>
          <ac:cxnSpMkLst>
            <pc:docMk/>
            <pc:sldMk cId="0" sldId="271"/>
            <ac:cxnSpMk id="5" creationId="{7854FD69-1443-16EE-DD4F-EF0409CDB8C5}"/>
          </ac:cxnSpMkLst>
        </pc:cxnChg>
      </pc:sldChg>
      <pc:sldChg chg="addSp delSp modSp mod ord setBg">
        <pc:chgData name="Johnson, Kathy" userId="S::kjohnson@gwinnetttech.edu::bc454295-a45c-4866-b0f4-dd150e906dc9" providerId="AD" clId="Web-{037A86A1-374D-907B-DAC6-016ACB39B26F}" dt="2023-09-18T10:03:24.463" v="102"/>
        <pc:sldMkLst>
          <pc:docMk/>
          <pc:sldMk cId="0" sldId="273"/>
        </pc:sldMkLst>
        <pc:spChg chg="mod">
          <ac:chgData name="Johnson, Kathy" userId="S::kjohnson@gwinnetttech.edu::bc454295-a45c-4866-b0f4-dd150e906dc9" providerId="AD" clId="Web-{037A86A1-374D-907B-DAC6-016ACB39B26F}" dt="2023-09-18T10:00:23.552" v="99" actId="1076"/>
          <ac:spMkLst>
            <pc:docMk/>
            <pc:sldMk cId="0" sldId="273"/>
            <ac:spMk id="29698" creationId="{15C06790-4788-E2DC-2A6A-B7DC3B54A9B7}"/>
          </ac:spMkLst>
        </pc:spChg>
        <pc:spChg chg="add del">
          <ac:chgData name="Johnson, Kathy" userId="S::kjohnson@gwinnetttech.edu::bc454295-a45c-4866-b0f4-dd150e906dc9" providerId="AD" clId="Web-{037A86A1-374D-907B-DAC6-016ACB39B26F}" dt="2023-09-18T09:59:16.597" v="95"/>
          <ac:spMkLst>
            <pc:docMk/>
            <pc:sldMk cId="0" sldId="273"/>
            <ac:spMk id="54295" creationId="{6B25638D-3D06-41D1-8060-4D2707C60AE8}"/>
          </ac:spMkLst>
        </pc:spChg>
        <pc:spChg chg="add del">
          <ac:chgData name="Johnson, Kathy" userId="S::kjohnson@gwinnetttech.edu::bc454295-a45c-4866-b0f4-dd150e906dc9" providerId="AD" clId="Web-{037A86A1-374D-907B-DAC6-016ACB39B26F}" dt="2023-09-18T09:59:21.409" v="97"/>
          <ac:spMkLst>
            <pc:docMk/>
            <pc:sldMk cId="0" sldId="273"/>
            <ac:spMk id="54300" creationId="{C72108A5-CE2C-4966-B863-66581E6E4801}"/>
          </ac:spMkLst>
        </pc:spChg>
        <pc:graphicFrameChg chg="mod">
          <ac:chgData name="Johnson, Kathy" userId="S::kjohnson@gwinnetttech.edu::bc454295-a45c-4866-b0f4-dd150e906dc9" providerId="AD" clId="Web-{037A86A1-374D-907B-DAC6-016ACB39B26F}" dt="2023-09-18T10:00:17.067" v="98" actId="1076"/>
          <ac:graphicFrameMkLst>
            <pc:docMk/>
            <pc:sldMk cId="0" sldId="273"/>
            <ac:graphicFrameMk id="54292" creationId="{86E0D8EB-C984-CEA0-2EB2-F955DAA230F3}"/>
          </ac:graphicFrameMkLst>
        </pc:graphicFrameChg>
        <pc:picChg chg="add del">
          <ac:chgData name="Johnson, Kathy" userId="S::kjohnson@gwinnetttech.edu::bc454295-a45c-4866-b0f4-dd150e906dc9" providerId="AD" clId="Web-{037A86A1-374D-907B-DAC6-016ACB39B26F}" dt="2023-09-18T09:59:16.597" v="95"/>
          <ac:picMkLst>
            <pc:docMk/>
            <pc:sldMk cId="0" sldId="273"/>
            <ac:picMk id="54296" creationId="{8161BB1E-0062-4056-AB94-121EF614D5FB}"/>
          </ac:picMkLst>
        </pc:picChg>
        <pc:picChg chg="add del">
          <ac:chgData name="Johnson, Kathy" userId="S::kjohnson@gwinnetttech.edu::bc454295-a45c-4866-b0f4-dd150e906dc9" providerId="AD" clId="Web-{037A86A1-374D-907B-DAC6-016ACB39B26F}" dt="2023-09-18T09:59:21.409" v="97"/>
          <ac:picMkLst>
            <pc:docMk/>
            <pc:sldMk cId="0" sldId="273"/>
            <ac:picMk id="54302" creationId="{34DF22E0-9870-4CBF-AA3A-D710A9D8D999}"/>
          </ac:picMkLst>
        </pc:picChg>
        <pc:cxnChg chg="add del">
          <ac:chgData name="Johnson, Kathy" userId="S::kjohnson@gwinnetttech.edu::bc454295-a45c-4866-b0f4-dd150e906dc9" providerId="AD" clId="Web-{037A86A1-374D-907B-DAC6-016ACB39B26F}" dt="2023-09-18T09:59:16.597" v="95"/>
          <ac:cxnSpMkLst>
            <pc:docMk/>
            <pc:sldMk cId="0" sldId="273"/>
            <ac:cxnSpMk id="54298" creationId="{8FBC01E2-D629-4319-B5CB-BFA461B8CF30}"/>
          </ac:cxnSpMkLst>
        </pc:cxnChg>
        <pc:cxnChg chg="add del">
          <ac:chgData name="Johnson, Kathy" userId="S::kjohnson@gwinnetttech.edu::bc454295-a45c-4866-b0f4-dd150e906dc9" providerId="AD" clId="Web-{037A86A1-374D-907B-DAC6-016ACB39B26F}" dt="2023-09-18T09:59:21.409" v="97"/>
          <ac:cxnSpMkLst>
            <pc:docMk/>
            <pc:sldMk cId="0" sldId="273"/>
            <ac:cxnSpMk id="54304" creationId="{4348DA73-B56C-4BAB-9988-C048297EF40C}"/>
          </ac:cxnSpMkLst>
        </pc:cxnChg>
      </pc:sldChg>
      <pc:sldChg chg="modSp">
        <pc:chgData name="Johnson, Kathy" userId="S::kjohnson@gwinnetttech.edu::bc454295-a45c-4866-b0f4-dd150e906dc9" providerId="AD" clId="Web-{037A86A1-374D-907B-DAC6-016ACB39B26F}" dt="2023-09-18T10:11:10.882" v="106" actId="20577"/>
        <pc:sldMkLst>
          <pc:docMk/>
          <pc:sldMk cId="0" sldId="274"/>
        </pc:sldMkLst>
        <pc:spChg chg="mod">
          <ac:chgData name="Johnson, Kathy" userId="S::kjohnson@gwinnetttech.edu::bc454295-a45c-4866-b0f4-dd150e906dc9" providerId="AD" clId="Web-{037A86A1-374D-907B-DAC6-016ACB39B26F}" dt="2023-09-18T10:11:10.882" v="106" actId="20577"/>
          <ac:spMkLst>
            <pc:docMk/>
            <pc:sldMk cId="0" sldId="274"/>
            <ac:spMk id="33797" creationId="{7E9E3FFE-0C82-8E58-8586-F97DC6186025}"/>
          </ac:spMkLst>
        </pc:spChg>
      </pc:sldChg>
      <pc:sldChg chg="modSp">
        <pc:chgData name="Johnson, Kathy" userId="S::kjohnson@gwinnetttech.edu::bc454295-a45c-4866-b0f4-dd150e906dc9" providerId="AD" clId="Web-{037A86A1-374D-907B-DAC6-016ACB39B26F}" dt="2023-09-18T10:20:41.757" v="115" actId="1076"/>
        <pc:sldMkLst>
          <pc:docMk/>
          <pc:sldMk cId="0" sldId="279"/>
        </pc:sldMkLst>
        <pc:graphicFrameChg chg="mod">
          <ac:chgData name="Johnson, Kathy" userId="S::kjohnson@gwinnetttech.edu::bc454295-a45c-4866-b0f4-dd150e906dc9" providerId="AD" clId="Web-{037A86A1-374D-907B-DAC6-016ACB39B26F}" dt="2023-09-18T10:20:41.757" v="115" actId="1076"/>
          <ac:graphicFrameMkLst>
            <pc:docMk/>
            <pc:sldMk cId="0" sldId="279"/>
            <ac:graphicFrameMk id="9218" creationId="{748AEDC7-EB7C-6D37-FAB8-263A64AF09F8}"/>
          </ac:graphicFrameMkLst>
        </pc:graphicFrameChg>
      </pc:sldChg>
      <pc:sldChg chg="modSp">
        <pc:chgData name="Johnson, Kathy" userId="S::kjohnson@gwinnetttech.edu::bc454295-a45c-4866-b0f4-dd150e906dc9" providerId="AD" clId="Web-{037A86A1-374D-907B-DAC6-016ACB39B26F}" dt="2023-09-18T10:25:01.532" v="118" actId="20577"/>
        <pc:sldMkLst>
          <pc:docMk/>
          <pc:sldMk cId="0" sldId="280"/>
        </pc:sldMkLst>
        <pc:spChg chg="mod">
          <ac:chgData name="Johnson, Kathy" userId="S::kjohnson@gwinnetttech.edu::bc454295-a45c-4866-b0f4-dd150e906dc9" providerId="AD" clId="Web-{037A86A1-374D-907B-DAC6-016ACB39B26F}" dt="2023-09-18T10:25:01.532" v="118" actId="20577"/>
          <ac:spMkLst>
            <pc:docMk/>
            <pc:sldMk cId="0" sldId="280"/>
            <ac:spMk id="10245" creationId="{299637A5-EAAD-2B33-6C11-2D092DB4093D}"/>
          </ac:spMkLst>
        </pc:spChg>
        <pc:graphicFrameChg chg="mod">
          <ac:chgData name="Johnson, Kathy" userId="S::kjohnson@gwinnetttech.edu::bc454295-a45c-4866-b0f4-dd150e906dc9" providerId="AD" clId="Web-{037A86A1-374D-907B-DAC6-016ACB39B26F}" dt="2023-09-18T10:21:07.649" v="116" actId="14100"/>
          <ac:graphicFrameMkLst>
            <pc:docMk/>
            <pc:sldMk cId="0" sldId="280"/>
            <ac:graphicFrameMk id="10243" creationId="{1E329553-A307-DE35-7898-64BD49BE49D7}"/>
          </ac:graphicFrameMkLst>
        </pc:graphicFrameChg>
      </pc:sldChg>
      <pc:sldChg chg="addSp delSp modSp mod setBg">
        <pc:chgData name="Johnson, Kathy" userId="S::kjohnson@gwinnetttech.edu::bc454295-a45c-4866-b0f4-dd150e906dc9" providerId="AD" clId="Web-{037A86A1-374D-907B-DAC6-016ACB39B26F}" dt="2023-09-18T10:28:42.351" v="137" actId="20577"/>
        <pc:sldMkLst>
          <pc:docMk/>
          <pc:sldMk cId="0" sldId="282"/>
        </pc:sldMkLst>
        <pc:spChg chg="mod">
          <ac:chgData name="Johnson, Kathy" userId="S::kjohnson@gwinnetttech.edu::bc454295-a45c-4866-b0f4-dd150e906dc9" providerId="AD" clId="Web-{037A86A1-374D-907B-DAC6-016ACB39B26F}" dt="2023-09-18T10:27:23.770" v="128"/>
          <ac:spMkLst>
            <pc:docMk/>
            <pc:sldMk cId="0" sldId="282"/>
            <ac:spMk id="48130" creationId="{C98299C2-C851-20F3-7780-E6CCE0FA7542}"/>
          </ac:spMkLst>
        </pc:spChg>
        <pc:spChg chg="mod">
          <ac:chgData name="Johnson, Kathy" userId="S::kjohnson@gwinnetttech.edu::bc454295-a45c-4866-b0f4-dd150e906dc9" providerId="AD" clId="Web-{037A86A1-374D-907B-DAC6-016ACB39B26F}" dt="2023-09-18T10:28:42.351" v="137" actId="20577"/>
          <ac:spMkLst>
            <pc:docMk/>
            <pc:sldMk cId="0" sldId="282"/>
            <ac:spMk id="53251" creationId="{334F3329-78A4-6DFF-0B91-42681913467A}"/>
          </ac:spMkLst>
        </pc:spChg>
        <pc:spChg chg="del">
          <ac:chgData name="Johnson, Kathy" userId="S::kjohnson@gwinnetttech.edu::bc454295-a45c-4866-b0f4-dd150e906dc9" providerId="AD" clId="Web-{037A86A1-374D-907B-DAC6-016ACB39B26F}" dt="2023-09-18T10:26:47.644" v="123"/>
          <ac:spMkLst>
            <pc:docMk/>
            <pc:sldMk cId="0" sldId="282"/>
            <ac:spMk id="53255" creationId="{4ABE93FB-3230-4C23-239D-81B1E0FE4220}"/>
          </ac:spMkLst>
        </pc:spChg>
        <pc:grpChg chg="add">
          <ac:chgData name="Johnson, Kathy" userId="S::kjohnson@gwinnetttech.edu::bc454295-a45c-4866-b0f4-dd150e906dc9" providerId="AD" clId="Web-{037A86A1-374D-907B-DAC6-016ACB39B26F}" dt="2023-09-18T10:27:23.770" v="128"/>
          <ac:grpSpMkLst>
            <pc:docMk/>
            <pc:sldMk cId="0" sldId="282"/>
            <ac:grpSpMk id="53256" creationId="{EB2B86EE-3087-44CA-888F-D3C6A4E495D4}"/>
          </ac:grpSpMkLst>
        </pc:grpChg>
        <pc:picChg chg="add mod">
          <ac:chgData name="Johnson, Kathy" userId="S::kjohnson@gwinnetttech.edu::bc454295-a45c-4866-b0f4-dd150e906dc9" providerId="AD" clId="Web-{037A86A1-374D-907B-DAC6-016ACB39B26F}" dt="2023-09-18T10:27:23.770" v="128"/>
          <ac:picMkLst>
            <pc:docMk/>
            <pc:sldMk cId="0" sldId="282"/>
            <ac:picMk id="2" creationId="{B2A6D41C-A597-EA95-9DB2-D0203B7373DE}"/>
          </ac:picMkLst>
        </pc:picChg>
        <pc:picChg chg="del">
          <ac:chgData name="Johnson, Kathy" userId="S::kjohnson@gwinnetttech.edu::bc454295-a45c-4866-b0f4-dd150e906dc9" providerId="AD" clId="Web-{037A86A1-374D-907B-DAC6-016ACB39B26F}" dt="2023-09-18T10:26:40.301" v="120"/>
          <ac:picMkLst>
            <pc:docMk/>
            <pc:sldMk cId="0" sldId="282"/>
            <ac:picMk id="53254" creationId="{C64A2B6C-D285-A87D-D90C-236688EFC7CF}"/>
          </ac:picMkLst>
        </pc:picChg>
      </pc:sldChg>
      <pc:sldChg chg="addSp delSp modSp mod setBg">
        <pc:chgData name="Johnson, Kathy" userId="S::kjohnson@gwinnetttech.edu::bc454295-a45c-4866-b0f4-dd150e906dc9" providerId="AD" clId="Web-{037A86A1-374D-907B-DAC6-016ACB39B26F}" dt="2023-09-18T10:31:41.418" v="149"/>
        <pc:sldMkLst>
          <pc:docMk/>
          <pc:sldMk cId="0" sldId="283"/>
        </pc:sldMkLst>
        <pc:spChg chg="mod">
          <ac:chgData name="Johnson, Kathy" userId="S::kjohnson@gwinnetttech.edu::bc454295-a45c-4866-b0f4-dd150e906dc9" providerId="AD" clId="Web-{037A86A1-374D-907B-DAC6-016ACB39B26F}" dt="2023-09-18T10:31:09.761" v="144"/>
          <ac:spMkLst>
            <pc:docMk/>
            <pc:sldMk cId="0" sldId="283"/>
            <ac:spMk id="50178" creationId="{58F2D4A4-8338-FA59-C79C-40F358799AC1}"/>
          </ac:spMkLst>
        </pc:spChg>
        <pc:spChg chg="mod">
          <ac:chgData name="Johnson, Kathy" userId="S::kjohnson@gwinnetttech.edu::bc454295-a45c-4866-b0f4-dd150e906dc9" providerId="AD" clId="Web-{037A86A1-374D-907B-DAC6-016ACB39B26F}" dt="2023-09-18T10:31:09.761" v="144"/>
          <ac:spMkLst>
            <pc:docMk/>
            <pc:sldMk cId="0" sldId="283"/>
            <ac:spMk id="50179" creationId="{BB712353-FC60-0682-5B88-3FAC8A7386A6}"/>
          </ac:spMkLst>
        </pc:spChg>
        <pc:spChg chg="add del">
          <ac:chgData name="Johnson, Kathy" userId="S::kjohnson@gwinnetttech.edu::bc454295-a45c-4866-b0f4-dd150e906dc9" providerId="AD" clId="Web-{037A86A1-374D-907B-DAC6-016ACB39B26F}" dt="2023-09-18T10:31:09.761" v="144"/>
          <ac:spMkLst>
            <pc:docMk/>
            <pc:sldMk cId="0" sldId="283"/>
            <ac:spMk id="50185" creationId="{C6870151-9189-4C3A-8379-EF3D95827A0A}"/>
          </ac:spMkLst>
        </pc:spChg>
        <pc:spChg chg="add del">
          <ac:chgData name="Johnson, Kathy" userId="S::kjohnson@gwinnetttech.edu::bc454295-a45c-4866-b0f4-dd150e906dc9" providerId="AD" clId="Web-{037A86A1-374D-907B-DAC6-016ACB39B26F}" dt="2023-09-18T10:31:09.761" v="144"/>
          <ac:spMkLst>
            <pc:docMk/>
            <pc:sldMk cId="0" sldId="283"/>
            <ac:spMk id="50187" creationId="{123EA69C-102A-4DD0-9547-05DCD271D159}"/>
          </ac:spMkLst>
        </pc:spChg>
        <pc:spChg chg="add del">
          <ac:chgData name="Johnson, Kathy" userId="S::kjohnson@gwinnetttech.edu::bc454295-a45c-4866-b0f4-dd150e906dc9" providerId="AD" clId="Web-{037A86A1-374D-907B-DAC6-016ACB39B26F}" dt="2023-09-18T10:31:09.761" v="144"/>
          <ac:spMkLst>
            <pc:docMk/>
            <pc:sldMk cId="0" sldId="283"/>
            <ac:spMk id="50189" creationId="{6A862265-5CA3-4C40-8582-7534C3B03C2A}"/>
          </ac:spMkLst>
        </pc:spChg>
        <pc:spChg chg="add del">
          <ac:chgData name="Johnson, Kathy" userId="S::kjohnson@gwinnetttech.edu::bc454295-a45c-4866-b0f4-dd150e906dc9" providerId="AD" clId="Web-{037A86A1-374D-907B-DAC6-016ACB39B26F}" dt="2023-09-18T10:31:09.761" v="144"/>
          <ac:spMkLst>
            <pc:docMk/>
            <pc:sldMk cId="0" sldId="283"/>
            <ac:spMk id="50191" creationId="{600EF80B-0391-4082-9AF5-F15B091B4CE9}"/>
          </ac:spMkLst>
        </pc:spChg>
        <pc:spChg chg="add del">
          <ac:chgData name="Johnson, Kathy" userId="S::kjohnson@gwinnetttech.edu::bc454295-a45c-4866-b0f4-dd150e906dc9" providerId="AD" clId="Web-{037A86A1-374D-907B-DAC6-016ACB39B26F}" dt="2023-09-18T10:31:09.761" v="144"/>
          <ac:spMkLst>
            <pc:docMk/>
            <pc:sldMk cId="0" sldId="283"/>
            <ac:spMk id="50195" creationId="{3FBF03E8-C602-4192-9C52-F84B29FDCC88}"/>
          </ac:spMkLst>
        </pc:spChg>
        <pc:grpChg chg="add del">
          <ac:chgData name="Johnson, Kathy" userId="S::kjohnson@gwinnetttech.edu::bc454295-a45c-4866-b0f4-dd150e906dc9" providerId="AD" clId="Web-{037A86A1-374D-907B-DAC6-016ACB39B26F}" dt="2023-09-18T10:31:41.418" v="149"/>
          <ac:grpSpMkLst>
            <pc:docMk/>
            <pc:sldMk cId="0" sldId="283"/>
            <ac:grpSpMk id="50200" creationId="{EB2B86EE-3087-44CA-888F-D3C6A4E495D4}"/>
          </ac:grpSpMkLst>
        </pc:grpChg>
        <pc:grpChg chg="add">
          <ac:chgData name="Johnson, Kathy" userId="S::kjohnson@gwinnetttech.edu::bc454295-a45c-4866-b0f4-dd150e906dc9" providerId="AD" clId="Web-{037A86A1-374D-907B-DAC6-016ACB39B26F}" dt="2023-09-18T10:31:41.418" v="149"/>
          <ac:grpSpMkLst>
            <pc:docMk/>
            <pc:sldMk cId="0" sldId="283"/>
            <ac:grpSpMk id="50207" creationId="{EB2B86EE-3087-44CA-888F-D3C6A4E495D4}"/>
          </ac:grpSpMkLst>
        </pc:grpChg>
        <pc:picChg chg="add mod">
          <ac:chgData name="Johnson, Kathy" userId="S::kjohnson@gwinnetttech.edu::bc454295-a45c-4866-b0f4-dd150e906dc9" providerId="AD" clId="Web-{037A86A1-374D-907B-DAC6-016ACB39B26F}" dt="2023-09-18T10:31:41.418" v="149"/>
          <ac:picMkLst>
            <pc:docMk/>
            <pc:sldMk cId="0" sldId="283"/>
            <ac:picMk id="2" creationId="{9193BE49-BE87-C1CC-E5B1-381E118F4EA8}"/>
          </ac:picMkLst>
        </pc:picChg>
        <pc:picChg chg="add del mod ord">
          <ac:chgData name="Johnson, Kathy" userId="S::kjohnson@gwinnetttech.edu::bc454295-a45c-4866-b0f4-dd150e906dc9" providerId="AD" clId="Web-{037A86A1-374D-907B-DAC6-016ACB39B26F}" dt="2023-09-18T10:31:31.793" v="147"/>
          <ac:picMkLst>
            <pc:docMk/>
            <pc:sldMk cId="0" sldId="283"/>
            <ac:picMk id="50181" creationId="{D69B44A1-27A7-45B2-57CD-A0488AFF49D8}"/>
          </ac:picMkLst>
        </pc:picChg>
        <pc:cxnChg chg="add del">
          <ac:chgData name="Johnson, Kathy" userId="S::kjohnson@gwinnetttech.edu::bc454295-a45c-4866-b0f4-dd150e906dc9" providerId="AD" clId="Web-{037A86A1-374D-907B-DAC6-016ACB39B26F}" dt="2023-09-18T10:31:09.761" v="144"/>
          <ac:cxnSpMkLst>
            <pc:docMk/>
            <pc:sldMk cId="0" sldId="283"/>
            <ac:cxnSpMk id="50193" creationId="{D33AC32D-5F44-45F7-A0BD-7C11A86BED57}"/>
          </ac:cxnSpMkLst>
        </pc:cxnChg>
      </pc:sldChg>
      <pc:sldChg chg="modSp">
        <pc:chgData name="Johnson, Kathy" userId="S::kjohnson@gwinnetttech.edu::bc454295-a45c-4866-b0f4-dd150e906dc9" providerId="AD" clId="Web-{037A86A1-374D-907B-DAC6-016ACB39B26F}" dt="2023-09-18T10:38:50.368" v="160" actId="1076"/>
        <pc:sldMkLst>
          <pc:docMk/>
          <pc:sldMk cId="0" sldId="284"/>
        </pc:sldMkLst>
        <pc:spChg chg="mod">
          <ac:chgData name="Johnson, Kathy" userId="S::kjohnson@gwinnetttech.edu::bc454295-a45c-4866-b0f4-dd150e906dc9" providerId="AD" clId="Web-{037A86A1-374D-907B-DAC6-016ACB39B26F}" dt="2023-09-18T10:38:50.368" v="160" actId="1076"/>
          <ac:spMkLst>
            <pc:docMk/>
            <pc:sldMk cId="0" sldId="284"/>
            <ac:spMk id="51203" creationId="{67EEA8F0-3EEE-B5F5-79B5-27C0C7610FBE}"/>
          </ac:spMkLst>
        </pc:spChg>
      </pc:sldChg>
      <pc:sldChg chg="addSp modSp mod setBg">
        <pc:chgData name="Johnson, Kathy" userId="S::kjohnson@gwinnetttech.edu::bc454295-a45c-4866-b0f4-dd150e906dc9" providerId="AD" clId="Web-{037A86A1-374D-907B-DAC6-016ACB39B26F}" dt="2023-09-18T10:41:11.043" v="165" actId="20577"/>
        <pc:sldMkLst>
          <pc:docMk/>
          <pc:sldMk cId="0" sldId="287"/>
        </pc:sldMkLst>
        <pc:spChg chg="mod">
          <ac:chgData name="Johnson, Kathy" userId="S::kjohnson@gwinnetttech.edu::bc454295-a45c-4866-b0f4-dd150e906dc9" providerId="AD" clId="Web-{037A86A1-374D-907B-DAC6-016ACB39B26F}" dt="2023-09-18T10:40:31.824" v="161"/>
          <ac:spMkLst>
            <pc:docMk/>
            <pc:sldMk cId="0" sldId="287"/>
            <ac:spMk id="58370" creationId="{F2146C38-BAC8-005C-8931-138B875CC231}"/>
          </ac:spMkLst>
        </pc:spChg>
        <pc:spChg chg="mod">
          <ac:chgData name="Johnson, Kathy" userId="S::kjohnson@gwinnetttech.edu::bc454295-a45c-4866-b0f4-dd150e906dc9" providerId="AD" clId="Web-{037A86A1-374D-907B-DAC6-016ACB39B26F}" dt="2023-09-18T10:41:11.043" v="165" actId="20577"/>
          <ac:spMkLst>
            <pc:docMk/>
            <pc:sldMk cId="0" sldId="287"/>
            <ac:spMk id="58371" creationId="{3062D9FB-BA2C-62FD-DF25-7C2751DF075C}"/>
          </ac:spMkLst>
        </pc:spChg>
        <pc:spChg chg="add">
          <ac:chgData name="Johnson, Kathy" userId="S::kjohnson@gwinnetttech.edu::bc454295-a45c-4866-b0f4-dd150e906dc9" providerId="AD" clId="Web-{037A86A1-374D-907B-DAC6-016ACB39B26F}" dt="2023-09-18T10:40:31.824" v="161"/>
          <ac:spMkLst>
            <pc:docMk/>
            <pc:sldMk cId="0" sldId="287"/>
            <ac:spMk id="58377" creationId="{C6870151-9189-4C3A-8379-EF3D95827A0A}"/>
          </ac:spMkLst>
        </pc:spChg>
        <pc:spChg chg="add">
          <ac:chgData name="Johnson, Kathy" userId="S::kjohnson@gwinnetttech.edu::bc454295-a45c-4866-b0f4-dd150e906dc9" providerId="AD" clId="Web-{037A86A1-374D-907B-DAC6-016ACB39B26F}" dt="2023-09-18T10:40:31.824" v="161"/>
          <ac:spMkLst>
            <pc:docMk/>
            <pc:sldMk cId="0" sldId="287"/>
            <ac:spMk id="58379" creationId="{123EA69C-102A-4DD0-9547-05DCD271D159}"/>
          </ac:spMkLst>
        </pc:spChg>
        <pc:spChg chg="add">
          <ac:chgData name="Johnson, Kathy" userId="S::kjohnson@gwinnetttech.edu::bc454295-a45c-4866-b0f4-dd150e906dc9" providerId="AD" clId="Web-{037A86A1-374D-907B-DAC6-016ACB39B26F}" dt="2023-09-18T10:40:31.824" v="161"/>
          <ac:spMkLst>
            <pc:docMk/>
            <pc:sldMk cId="0" sldId="287"/>
            <ac:spMk id="58381" creationId="{6A862265-5CA3-4C40-8582-7534C3B03C2A}"/>
          </ac:spMkLst>
        </pc:spChg>
        <pc:spChg chg="add">
          <ac:chgData name="Johnson, Kathy" userId="S::kjohnson@gwinnetttech.edu::bc454295-a45c-4866-b0f4-dd150e906dc9" providerId="AD" clId="Web-{037A86A1-374D-907B-DAC6-016ACB39B26F}" dt="2023-09-18T10:40:31.824" v="161"/>
          <ac:spMkLst>
            <pc:docMk/>
            <pc:sldMk cId="0" sldId="287"/>
            <ac:spMk id="58383" creationId="{600EF80B-0391-4082-9AF5-F15B091B4CE9}"/>
          </ac:spMkLst>
        </pc:spChg>
        <pc:spChg chg="add">
          <ac:chgData name="Johnson, Kathy" userId="S::kjohnson@gwinnetttech.edu::bc454295-a45c-4866-b0f4-dd150e906dc9" providerId="AD" clId="Web-{037A86A1-374D-907B-DAC6-016ACB39B26F}" dt="2023-09-18T10:40:31.824" v="161"/>
          <ac:spMkLst>
            <pc:docMk/>
            <pc:sldMk cId="0" sldId="287"/>
            <ac:spMk id="58387" creationId="{3FBF03E8-C602-4192-9C52-F84B29FDCC88}"/>
          </ac:spMkLst>
        </pc:spChg>
        <pc:picChg chg="add">
          <ac:chgData name="Johnson, Kathy" userId="S::kjohnson@gwinnetttech.edu::bc454295-a45c-4866-b0f4-dd150e906dc9" providerId="AD" clId="Web-{037A86A1-374D-907B-DAC6-016ACB39B26F}" dt="2023-09-18T10:40:31.824" v="161"/>
          <ac:picMkLst>
            <pc:docMk/>
            <pc:sldMk cId="0" sldId="287"/>
            <ac:picMk id="58373" creationId="{FBDD8199-2CD3-D9F1-1F9A-33909CEE098A}"/>
          </ac:picMkLst>
        </pc:picChg>
        <pc:cxnChg chg="add">
          <ac:chgData name="Johnson, Kathy" userId="S::kjohnson@gwinnetttech.edu::bc454295-a45c-4866-b0f4-dd150e906dc9" providerId="AD" clId="Web-{037A86A1-374D-907B-DAC6-016ACB39B26F}" dt="2023-09-18T10:40:31.824" v="161"/>
          <ac:cxnSpMkLst>
            <pc:docMk/>
            <pc:sldMk cId="0" sldId="287"/>
            <ac:cxnSpMk id="58385" creationId="{D33AC32D-5F44-45F7-A0BD-7C11A86BED57}"/>
          </ac:cxnSpMkLst>
        </pc:cxnChg>
      </pc:sldChg>
      <pc:sldChg chg="addSp delSp modSp">
        <pc:chgData name="Johnson, Kathy" userId="S::kjohnson@gwinnetttech.edu::bc454295-a45c-4866-b0f4-dd150e906dc9" providerId="AD" clId="Web-{037A86A1-374D-907B-DAC6-016ACB39B26F}" dt="2023-09-18T10:43:38.485" v="177" actId="20577"/>
        <pc:sldMkLst>
          <pc:docMk/>
          <pc:sldMk cId="0" sldId="289"/>
        </pc:sldMkLst>
        <pc:spChg chg="mod">
          <ac:chgData name="Johnson, Kathy" userId="S::kjohnson@gwinnetttech.edu::bc454295-a45c-4866-b0f4-dd150e906dc9" providerId="AD" clId="Web-{037A86A1-374D-907B-DAC6-016ACB39B26F}" dt="2023-09-18T10:43:09.172" v="175"/>
          <ac:spMkLst>
            <pc:docMk/>
            <pc:sldMk cId="0" sldId="289"/>
            <ac:spMk id="60418" creationId="{02512F40-BE0E-DDEF-CA33-E20D8A8E0D5E}"/>
          </ac:spMkLst>
        </pc:spChg>
        <pc:spChg chg="mod">
          <ac:chgData name="Johnson, Kathy" userId="S::kjohnson@gwinnetttech.edu::bc454295-a45c-4866-b0f4-dd150e906dc9" providerId="AD" clId="Web-{037A86A1-374D-907B-DAC6-016ACB39B26F}" dt="2023-09-18T10:43:09.172" v="175"/>
          <ac:spMkLst>
            <pc:docMk/>
            <pc:sldMk cId="0" sldId="289"/>
            <ac:spMk id="62467" creationId="{A3228D03-426A-E036-08A6-6AAFED935356}"/>
          </ac:spMkLst>
        </pc:spChg>
        <pc:spChg chg="mod">
          <ac:chgData name="Johnson, Kathy" userId="S::kjohnson@gwinnetttech.edu::bc454295-a45c-4866-b0f4-dd150e906dc9" providerId="AD" clId="Web-{037A86A1-374D-907B-DAC6-016ACB39B26F}" dt="2023-09-18T10:43:38.485" v="177" actId="20577"/>
          <ac:spMkLst>
            <pc:docMk/>
            <pc:sldMk cId="0" sldId="289"/>
            <ac:spMk id="67587" creationId="{677CD0BD-F711-5D9C-E5F4-58C4286BA4C2}"/>
          </ac:spMkLst>
        </pc:spChg>
        <pc:grpChg chg="add del">
          <ac:chgData name="Johnson, Kathy" userId="S::kjohnson@gwinnetttech.edu::bc454295-a45c-4866-b0f4-dd150e906dc9" providerId="AD" clId="Web-{037A86A1-374D-907B-DAC6-016ACB39B26F}" dt="2023-09-18T10:43:09.172" v="175"/>
          <ac:grpSpMkLst>
            <pc:docMk/>
            <pc:sldMk cId="0" sldId="289"/>
            <ac:grpSpMk id="67590" creationId="{EB2B86EE-3087-44CA-888F-D3C6A4E495D4}"/>
          </ac:grpSpMkLst>
        </pc:grpChg>
        <pc:grpChg chg="add del">
          <ac:chgData name="Johnson, Kathy" userId="S::kjohnson@gwinnetttech.edu::bc454295-a45c-4866-b0f4-dd150e906dc9" providerId="AD" clId="Web-{037A86A1-374D-907B-DAC6-016ACB39B26F}" dt="2023-09-18T10:43:09.172" v="174"/>
          <ac:grpSpMkLst>
            <pc:docMk/>
            <pc:sldMk cId="0" sldId="289"/>
            <ac:grpSpMk id="67599" creationId="{EB2B86EE-3087-44CA-888F-D3C6A4E495D4}"/>
          </ac:grpSpMkLst>
        </pc:grpChg>
        <pc:picChg chg="mod">
          <ac:chgData name="Johnson, Kathy" userId="S::kjohnson@gwinnetttech.edu::bc454295-a45c-4866-b0f4-dd150e906dc9" providerId="AD" clId="Web-{037A86A1-374D-907B-DAC6-016ACB39B26F}" dt="2023-09-18T10:43:09.172" v="175"/>
          <ac:picMkLst>
            <pc:docMk/>
            <pc:sldMk cId="0" sldId="289"/>
            <ac:picMk id="2" creationId="{CA767649-AAA7-48AE-639A-C62B5D5B7663}"/>
          </ac:picMkLst>
        </pc:picChg>
      </pc:sldChg>
      <pc:sldChg chg="delSp modSp">
        <pc:chgData name="Johnson, Kathy" userId="S::kjohnson@gwinnetttech.edu::bc454295-a45c-4866-b0f4-dd150e906dc9" providerId="AD" clId="Web-{037A86A1-374D-907B-DAC6-016ACB39B26F}" dt="2023-09-18T09:28:09.610" v="4" actId="1076"/>
        <pc:sldMkLst>
          <pc:docMk/>
          <pc:sldMk cId="0" sldId="304"/>
        </pc:sldMkLst>
        <pc:spChg chg="mod">
          <ac:chgData name="Johnson, Kathy" userId="S::kjohnson@gwinnetttech.edu::bc454295-a45c-4866-b0f4-dd150e906dc9" providerId="AD" clId="Web-{037A86A1-374D-907B-DAC6-016ACB39B26F}" dt="2023-09-18T09:28:09.610" v="4" actId="1076"/>
          <ac:spMkLst>
            <pc:docMk/>
            <pc:sldMk cId="0" sldId="304"/>
            <ac:spMk id="7" creationId="{32C771ED-C29C-6E8C-9E08-99DEF4B6D370}"/>
          </ac:spMkLst>
        </pc:spChg>
        <pc:graphicFrameChg chg="mod">
          <ac:chgData name="Johnson, Kathy" userId="S::kjohnson@gwinnetttech.edu::bc454295-a45c-4866-b0f4-dd150e906dc9" providerId="AD" clId="Web-{037A86A1-374D-907B-DAC6-016ACB39B26F}" dt="2023-09-18T09:27:57.891" v="2" actId="1076"/>
          <ac:graphicFrameMkLst>
            <pc:docMk/>
            <pc:sldMk cId="0" sldId="304"/>
            <ac:graphicFrameMk id="3074" creationId="{6B577092-E1B4-28AC-E0F2-FC56EB2BEA18}"/>
          </ac:graphicFrameMkLst>
        </pc:graphicFrameChg>
        <pc:picChg chg="del">
          <ac:chgData name="Johnson, Kathy" userId="S::kjohnson@gwinnetttech.edu::bc454295-a45c-4866-b0f4-dd150e906dc9" providerId="AD" clId="Web-{037A86A1-374D-907B-DAC6-016ACB39B26F}" dt="2023-09-18T09:26:55.405" v="0"/>
          <ac:picMkLst>
            <pc:docMk/>
            <pc:sldMk cId="0" sldId="304"/>
            <ac:picMk id="2" creationId="{A766D9C8-C7A6-ABDD-74DF-9089F64FD009}"/>
          </ac:picMkLst>
        </pc:picChg>
        <pc:picChg chg="mod">
          <ac:chgData name="Johnson, Kathy" userId="S::kjohnson@gwinnetttech.edu::bc454295-a45c-4866-b0f4-dd150e906dc9" providerId="AD" clId="Web-{037A86A1-374D-907B-DAC6-016ACB39B26F}" dt="2023-09-18T09:28:02.688" v="3" actId="1076"/>
          <ac:picMkLst>
            <pc:docMk/>
            <pc:sldMk cId="0" sldId="304"/>
            <ac:picMk id="3079" creationId="{4071E621-87AC-D232-2AE0-DC0526A32C77}"/>
          </ac:picMkLst>
        </pc:picChg>
      </pc:sldChg>
      <pc:sldChg chg="addSp delSp modSp mod setBg">
        <pc:chgData name="Johnson, Kathy" userId="S::kjohnson@gwinnetttech.edu::bc454295-a45c-4866-b0f4-dd150e906dc9" providerId="AD" clId="Web-{037A86A1-374D-907B-DAC6-016ACB39B26F}" dt="2023-09-18T10:19:15.161" v="113" actId="20577"/>
        <pc:sldMkLst>
          <pc:docMk/>
          <pc:sldMk cId="0" sldId="323"/>
        </pc:sldMkLst>
        <pc:spChg chg="mod ord">
          <ac:chgData name="Johnson, Kathy" userId="S::kjohnson@gwinnetttech.edu::bc454295-a45c-4866-b0f4-dd150e906dc9" providerId="AD" clId="Web-{037A86A1-374D-907B-DAC6-016ACB39B26F}" dt="2023-09-18T10:18:56.457" v="109"/>
          <ac:spMkLst>
            <pc:docMk/>
            <pc:sldMk cId="0" sldId="323"/>
            <ac:spMk id="2" creationId="{A41D1A18-FB3F-029C-F1E2-DE0B68AC88F1}"/>
          </ac:spMkLst>
        </pc:spChg>
        <pc:spChg chg="mod">
          <ac:chgData name="Johnson, Kathy" userId="S::kjohnson@gwinnetttech.edu::bc454295-a45c-4866-b0f4-dd150e906dc9" providerId="AD" clId="Web-{037A86A1-374D-907B-DAC6-016ACB39B26F}" dt="2023-09-18T10:18:56.457" v="109"/>
          <ac:spMkLst>
            <pc:docMk/>
            <pc:sldMk cId="0" sldId="323"/>
            <ac:spMk id="5" creationId="{AFFCBBD3-1304-195C-3299-C96244B01718}"/>
          </ac:spMkLst>
        </pc:spChg>
        <pc:spChg chg="mod">
          <ac:chgData name="Johnson, Kathy" userId="S::kjohnson@gwinnetttech.edu::bc454295-a45c-4866-b0f4-dd150e906dc9" providerId="AD" clId="Web-{037A86A1-374D-907B-DAC6-016ACB39B26F}" dt="2023-09-18T10:19:15.161" v="113" actId="20577"/>
          <ac:spMkLst>
            <pc:docMk/>
            <pc:sldMk cId="0" sldId="323"/>
            <ac:spMk id="56324" creationId="{94CA7474-3878-7D11-1A94-A5ABC9FFA224}"/>
          </ac:spMkLst>
        </pc:spChg>
        <pc:spChg chg="add">
          <ac:chgData name="Johnson, Kathy" userId="S::kjohnson@gwinnetttech.edu::bc454295-a45c-4866-b0f4-dd150e906dc9" providerId="AD" clId="Web-{037A86A1-374D-907B-DAC6-016ACB39B26F}" dt="2023-09-18T10:18:56.457" v="109"/>
          <ac:spMkLst>
            <pc:docMk/>
            <pc:sldMk cId="0" sldId="323"/>
            <ac:spMk id="56333" creationId="{BBA14764-1628-4557-885B-37A1F9EA25BD}"/>
          </ac:spMkLst>
        </pc:spChg>
        <pc:grpChg chg="add">
          <ac:chgData name="Johnson, Kathy" userId="S::kjohnson@gwinnetttech.edu::bc454295-a45c-4866-b0f4-dd150e906dc9" providerId="AD" clId="Web-{037A86A1-374D-907B-DAC6-016ACB39B26F}" dt="2023-09-18T10:18:56.457" v="109"/>
          <ac:grpSpMkLst>
            <pc:docMk/>
            <pc:sldMk cId="0" sldId="323"/>
            <ac:grpSpMk id="56329" creationId="{09BCA6F7-A3DB-45DF-B6E8-8B7BBB37EC28}"/>
          </ac:grpSpMkLst>
        </pc:grpChg>
        <pc:graphicFrameChg chg="del">
          <ac:chgData name="Johnson, Kathy" userId="S::kjohnson@gwinnetttech.edu::bc454295-a45c-4866-b0f4-dd150e906dc9" providerId="AD" clId="Web-{037A86A1-374D-907B-DAC6-016ACB39B26F}" dt="2023-09-18T10:18:49.301" v="108"/>
          <ac:graphicFrameMkLst>
            <pc:docMk/>
            <pc:sldMk cId="0" sldId="323"/>
            <ac:graphicFrameMk id="7170" creationId="{A6F5A09A-06D4-2D71-FB2D-D280FD03883F}"/>
          </ac:graphicFrameMkLst>
        </pc:graphicFrameChg>
        <pc:picChg chg="mod">
          <ac:chgData name="Johnson, Kathy" userId="S::kjohnson@gwinnetttech.edu::bc454295-a45c-4866-b0f4-dd150e906dc9" providerId="AD" clId="Web-{037A86A1-374D-907B-DAC6-016ACB39B26F}" dt="2023-09-18T10:18:56.457" v="109"/>
          <ac:picMkLst>
            <pc:docMk/>
            <pc:sldMk cId="0" sldId="323"/>
            <ac:picMk id="7175" creationId="{88F319FB-2CBA-0CCD-8F2A-6B73FB0160B0}"/>
          </ac:picMkLst>
        </pc:picChg>
      </pc:sldChg>
      <pc:sldChg chg="addSp modSp mod setBg">
        <pc:chgData name="Johnson, Kathy" userId="S::kjohnson@gwinnetttech.edu::bc454295-a45c-4866-b0f4-dd150e906dc9" providerId="AD" clId="Web-{037A86A1-374D-907B-DAC6-016ACB39B26F}" dt="2023-09-18T09:44:35.319" v="19" actId="20577"/>
        <pc:sldMkLst>
          <pc:docMk/>
          <pc:sldMk cId="0" sldId="334"/>
        </pc:sldMkLst>
        <pc:spChg chg="mod">
          <ac:chgData name="Johnson, Kathy" userId="S::kjohnson@gwinnetttech.edu::bc454295-a45c-4866-b0f4-dd150e906dc9" providerId="AD" clId="Web-{037A86A1-374D-907B-DAC6-016ACB39B26F}" dt="2023-09-18T09:44:35.319" v="19" actId="20577"/>
          <ac:spMkLst>
            <pc:docMk/>
            <pc:sldMk cId="0" sldId="334"/>
            <ac:spMk id="45061" creationId="{E4C4C3E2-A471-4302-A6C7-604472FFA47A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44:10.443" v="15"/>
          <ac:spMkLst>
            <pc:docMk/>
            <pc:sldMk cId="0" sldId="334"/>
            <ac:spMk id="45063" creationId="{6B25638D-3D06-41D1-8060-4D2707C60AE8}"/>
          </ac:spMkLst>
        </pc:spChg>
        <pc:picChg chg="mod ord">
          <ac:chgData name="Johnson, Kathy" userId="S::kjohnson@gwinnetttech.edu::bc454295-a45c-4866-b0f4-dd150e906dc9" providerId="AD" clId="Web-{037A86A1-374D-907B-DAC6-016ACB39B26F}" dt="2023-09-18T09:44:10.443" v="15"/>
          <ac:picMkLst>
            <pc:docMk/>
            <pc:sldMk cId="0" sldId="334"/>
            <ac:picMk id="45060" creationId="{4862EA0B-23D1-D590-6DF0-2A60F7C23745}"/>
          </ac:picMkLst>
        </pc:picChg>
        <pc:picChg chg="add">
          <ac:chgData name="Johnson, Kathy" userId="S::kjohnson@gwinnetttech.edu::bc454295-a45c-4866-b0f4-dd150e906dc9" providerId="AD" clId="Web-{037A86A1-374D-907B-DAC6-016ACB39B26F}" dt="2023-09-18T09:44:10.443" v="15"/>
          <ac:picMkLst>
            <pc:docMk/>
            <pc:sldMk cId="0" sldId="334"/>
            <ac:picMk id="45064" creationId="{8161BB1E-0062-4056-AB94-121EF614D5FB}"/>
          </ac:picMkLst>
        </pc:picChg>
        <pc:cxnChg chg="add">
          <ac:chgData name="Johnson, Kathy" userId="S::kjohnson@gwinnetttech.edu::bc454295-a45c-4866-b0f4-dd150e906dc9" providerId="AD" clId="Web-{037A86A1-374D-907B-DAC6-016ACB39B26F}" dt="2023-09-18T09:44:10.443" v="15"/>
          <ac:cxnSpMkLst>
            <pc:docMk/>
            <pc:sldMk cId="0" sldId="334"/>
            <ac:cxnSpMk id="45065" creationId="{8FBC01E2-D629-4319-B5CB-BFA461B8CF30}"/>
          </ac:cxnSpMkLst>
        </pc:cxnChg>
      </pc:sldChg>
      <pc:sldChg chg="del">
        <pc:chgData name="Johnson, Kathy" userId="S::kjohnson@gwinnetttech.edu::bc454295-a45c-4866-b0f4-dd150e906dc9" providerId="AD" clId="Web-{037A86A1-374D-907B-DAC6-016ACB39B26F}" dt="2023-09-18T10:35:41.644" v="153"/>
        <pc:sldMkLst>
          <pc:docMk/>
          <pc:sldMk cId="0" sldId="335"/>
        </pc:sldMkLst>
      </pc:sldChg>
      <pc:sldChg chg="del">
        <pc:chgData name="Johnson, Kathy" userId="S::kjohnson@gwinnetttech.edu::bc454295-a45c-4866-b0f4-dd150e906dc9" providerId="AD" clId="Web-{037A86A1-374D-907B-DAC6-016ACB39B26F}" dt="2023-09-18T10:37:32.537" v="157"/>
        <pc:sldMkLst>
          <pc:docMk/>
          <pc:sldMk cId="0" sldId="342"/>
        </pc:sldMkLst>
      </pc:sldChg>
      <pc:sldChg chg="addSp modSp mod setBg">
        <pc:chgData name="Johnson, Kathy" userId="S::kjohnson@gwinnetttech.edu::bc454295-a45c-4866-b0f4-dd150e906dc9" providerId="AD" clId="Web-{037A86A1-374D-907B-DAC6-016ACB39B26F}" dt="2023-09-18T09:29:24.722" v="6"/>
        <pc:sldMkLst>
          <pc:docMk/>
          <pc:sldMk cId="0" sldId="348"/>
        </pc:sldMkLst>
        <pc:spChg chg="mod ord">
          <ac:chgData name="Johnson, Kathy" userId="S::kjohnson@gwinnetttech.edu::bc454295-a45c-4866-b0f4-dd150e906dc9" providerId="AD" clId="Web-{037A86A1-374D-907B-DAC6-016ACB39B26F}" dt="2023-09-18T09:29:24.722" v="6"/>
          <ac:spMkLst>
            <pc:docMk/>
            <pc:sldMk cId="0" sldId="348"/>
            <ac:spMk id="33795" creationId="{85777112-9BA8-7720-BA97-C4F183F881BF}"/>
          </ac:spMkLst>
        </pc:spChg>
        <pc:spChg chg="mod">
          <ac:chgData name="Johnson, Kathy" userId="S::kjohnson@gwinnetttech.edu::bc454295-a45c-4866-b0f4-dd150e906dc9" providerId="AD" clId="Web-{037A86A1-374D-907B-DAC6-016ACB39B26F}" dt="2023-09-18T09:29:24.722" v="6"/>
          <ac:spMkLst>
            <pc:docMk/>
            <pc:sldMk cId="0" sldId="348"/>
            <ac:spMk id="49154" creationId="{33AEF7A9-242B-6483-EA25-3FC9E44F12A8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29:24.722" v="6"/>
          <ac:spMkLst>
            <pc:docMk/>
            <pc:sldMk cId="0" sldId="348"/>
            <ac:spMk id="49158" creationId="{91B26CDA-03DB-4C37-A236-61F8D33B466E}"/>
          </ac:spMkLst>
        </pc:spChg>
        <pc:grpChg chg="add">
          <ac:chgData name="Johnson, Kathy" userId="S::kjohnson@gwinnetttech.edu::bc454295-a45c-4866-b0f4-dd150e906dc9" providerId="AD" clId="Web-{037A86A1-374D-907B-DAC6-016ACB39B26F}" dt="2023-09-18T09:29:24.722" v="6"/>
          <ac:grpSpMkLst>
            <pc:docMk/>
            <pc:sldMk cId="0" sldId="348"/>
            <ac:grpSpMk id="49156" creationId="{94CA1FC7-01C3-4FD4-A90D-FB599DE7298D}"/>
          </ac:grpSpMkLst>
        </pc:grpChg>
        <pc:picChg chg="mod">
          <ac:chgData name="Johnson, Kathy" userId="S::kjohnson@gwinnetttech.edu::bc454295-a45c-4866-b0f4-dd150e906dc9" providerId="AD" clId="Web-{037A86A1-374D-907B-DAC6-016ACB39B26F}" dt="2023-09-18T09:29:24.722" v="6"/>
          <ac:picMkLst>
            <pc:docMk/>
            <pc:sldMk cId="0" sldId="348"/>
            <ac:picMk id="33796" creationId="{64389C62-2007-653E-5FE3-D0A678DCBB71}"/>
          </ac:picMkLst>
        </pc:picChg>
      </pc:sldChg>
      <pc:sldChg chg="addSp modSp mod setBg">
        <pc:chgData name="Johnson, Kathy" userId="S::kjohnson@gwinnetttech.edu::bc454295-a45c-4866-b0f4-dd150e906dc9" providerId="AD" clId="Web-{037A86A1-374D-907B-DAC6-016ACB39B26F}" dt="2023-09-18T09:31:02.678" v="9" actId="20577"/>
        <pc:sldMkLst>
          <pc:docMk/>
          <pc:sldMk cId="0" sldId="349"/>
        </pc:sldMkLst>
        <pc:spChg chg="mod ord">
          <ac:chgData name="Johnson, Kathy" userId="S::kjohnson@gwinnetttech.edu::bc454295-a45c-4866-b0f4-dd150e906dc9" providerId="AD" clId="Web-{037A86A1-374D-907B-DAC6-016ACB39B26F}" dt="2023-09-18T09:31:02.678" v="9" actId="20577"/>
          <ac:spMkLst>
            <pc:docMk/>
            <pc:sldMk cId="0" sldId="349"/>
            <ac:spMk id="35843" creationId="{B5DDDB18-FED0-D42F-D10F-C0FDB81BAACE}"/>
          </ac:spMkLst>
        </pc:spChg>
        <pc:spChg chg="mod">
          <ac:chgData name="Johnson, Kathy" userId="S::kjohnson@gwinnetttech.edu::bc454295-a45c-4866-b0f4-dd150e906dc9" providerId="AD" clId="Web-{037A86A1-374D-907B-DAC6-016ACB39B26F}" dt="2023-09-18T09:30:04.364" v="7"/>
          <ac:spMkLst>
            <pc:docMk/>
            <pc:sldMk cId="0" sldId="349"/>
            <ac:spMk id="50178" creationId="{BFA26EE3-B4C0-5D11-CBF0-99815CABBA6A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30:04.364" v="7"/>
          <ac:spMkLst>
            <pc:docMk/>
            <pc:sldMk cId="0" sldId="349"/>
            <ac:spMk id="50180" creationId="{6B25638D-3D06-41D1-8060-4D2707C60AE8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30:04.364" v="7"/>
          <ac:spMkLst>
            <pc:docMk/>
            <pc:sldMk cId="0" sldId="349"/>
            <ac:spMk id="50188" creationId="{91B26CDA-03DB-4C37-A236-61F8D33B466E}"/>
          </ac:spMkLst>
        </pc:spChg>
        <pc:grpChg chg="add">
          <ac:chgData name="Johnson, Kathy" userId="S::kjohnson@gwinnetttech.edu::bc454295-a45c-4866-b0f4-dd150e906dc9" providerId="AD" clId="Web-{037A86A1-374D-907B-DAC6-016ACB39B26F}" dt="2023-09-18T09:30:04.364" v="7"/>
          <ac:grpSpMkLst>
            <pc:docMk/>
            <pc:sldMk cId="0" sldId="349"/>
            <ac:grpSpMk id="50184" creationId="{94CA1FC7-01C3-4FD4-A90D-FB599DE7298D}"/>
          </ac:grpSpMkLst>
        </pc:grpChg>
        <pc:picChg chg="mod">
          <ac:chgData name="Johnson, Kathy" userId="S::kjohnson@gwinnetttech.edu::bc454295-a45c-4866-b0f4-dd150e906dc9" providerId="AD" clId="Web-{037A86A1-374D-907B-DAC6-016ACB39B26F}" dt="2023-09-18T09:30:04.364" v="7"/>
          <ac:picMkLst>
            <pc:docMk/>
            <pc:sldMk cId="0" sldId="349"/>
            <ac:picMk id="35847" creationId="{7DAB86D7-8425-4C48-8943-A6083A51BFAE}"/>
          </ac:picMkLst>
        </pc:picChg>
        <pc:picChg chg="add">
          <ac:chgData name="Johnson, Kathy" userId="S::kjohnson@gwinnetttech.edu::bc454295-a45c-4866-b0f4-dd150e906dc9" providerId="AD" clId="Web-{037A86A1-374D-907B-DAC6-016ACB39B26F}" dt="2023-09-18T09:30:04.364" v="7"/>
          <ac:picMkLst>
            <pc:docMk/>
            <pc:sldMk cId="0" sldId="349"/>
            <ac:picMk id="50181" creationId="{8161BB1E-0062-4056-AB94-121EF614D5FB}"/>
          </ac:picMkLst>
        </pc:picChg>
        <pc:cxnChg chg="add">
          <ac:chgData name="Johnson, Kathy" userId="S::kjohnson@gwinnetttech.edu::bc454295-a45c-4866-b0f4-dd150e906dc9" providerId="AD" clId="Web-{037A86A1-374D-907B-DAC6-016ACB39B26F}" dt="2023-09-18T09:30:04.364" v="7"/>
          <ac:cxnSpMkLst>
            <pc:docMk/>
            <pc:sldMk cId="0" sldId="349"/>
            <ac:cxnSpMk id="50182" creationId="{8FBC01E2-D629-4319-B5CB-BFA461B8CF30}"/>
          </ac:cxnSpMkLst>
        </pc:cxnChg>
      </pc:sldChg>
      <pc:sldChg chg="addSp modSp mod setBg">
        <pc:chgData name="Johnson, Kathy" userId="S::kjohnson@gwinnetttech.edu::bc454295-a45c-4866-b0f4-dd150e906dc9" providerId="AD" clId="Web-{037A86A1-374D-907B-DAC6-016ACB39B26F}" dt="2023-09-18T09:32:07.727" v="12"/>
        <pc:sldMkLst>
          <pc:docMk/>
          <pc:sldMk cId="0" sldId="350"/>
        </pc:sldMkLst>
        <pc:spChg chg="mod">
          <ac:chgData name="Johnson, Kathy" userId="S::kjohnson@gwinnetttech.edu::bc454295-a45c-4866-b0f4-dd150e906dc9" providerId="AD" clId="Web-{037A86A1-374D-907B-DAC6-016ACB39B26F}" dt="2023-09-18T09:32:07.727" v="12"/>
          <ac:spMkLst>
            <pc:docMk/>
            <pc:sldMk cId="0" sldId="350"/>
            <ac:spMk id="36867" creationId="{91801C91-3708-326C-60AE-6629B387E919}"/>
          </ac:spMkLst>
        </pc:spChg>
        <pc:spChg chg="mod">
          <ac:chgData name="Johnson, Kathy" userId="S::kjohnson@gwinnetttech.edu::bc454295-a45c-4866-b0f4-dd150e906dc9" providerId="AD" clId="Web-{037A86A1-374D-907B-DAC6-016ACB39B26F}" dt="2023-09-18T09:32:07.727" v="12"/>
          <ac:spMkLst>
            <pc:docMk/>
            <pc:sldMk cId="0" sldId="350"/>
            <ac:spMk id="51202" creationId="{3ED207B7-F7D4-25AC-A149-02082593E363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32:07.727" v="12"/>
          <ac:spMkLst>
            <pc:docMk/>
            <pc:sldMk cId="0" sldId="350"/>
            <ac:spMk id="51205" creationId="{C6870151-9189-4C3A-8379-EF3D95827A0A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32:07.727" v="12"/>
          <ac:spMkLst>
            <pc:docMk/>
            <pc:sldMk cId="0" sldId="350"/>
            <ac:spMk id="51215" creationId="{123EA69C-102A-4DD0-9547-05DCD271D159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32:07.727" v="12"/>
          <ac:spMkLst>
            <pc:docMk/>
            <pc:sldMk cId="0" sldId="350"/>
            <ac:spMk id="51217" creationId="{6A862265-5CA3-4C40-8582-7534C3B03C2A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32:07.727" v="12"/>
          <ac:spMkLst>
            <pc:docMk/>
            <pc:sldMk cId="0" sldId="350"/>
            <ac:spMk id="51218" creationId="{3FBF03E8-C602-4192-9C52-F84B29FDCC88}"/>
          </ac:spMkLst>
        </pc:spChg>
        <pc:spChg chg="add">
          <ac:chgData name="Johnson, Kathy" userId="S::kjohnson@gwinnetttech.edu::bc454295-a45c-4866-b0f4-dd150e906dc9" providerId="AD" clId="Web-{037A86A1-374D-907B-DAC6-016ACB39B26F}" dt="2023-09-18T09:32:07.727" v="12"/>
          <ac:spMkLst>
            <pc:docMk/>
            <pc:sldMk cId="0" sldId="350"/>
            <ac:spMk id="51219" creationId="{600EF80B-0391-4082-9AF5-F15B091B4CE9}"/>
          </ac:spMkLst>
        </pc:spChg>
        <pc:picChg chg="add">
          <ac:chgData name="Johnson, Kathy" userId="S::kjohnson@gwinnetttech.edu::bc454295-a45c-4866-b0f4-dd150e906dc9" providerId="AD" clId="Web-{037A86A1-374D-907B-DAC6-016ACB39B26F}" dt="2023-09-18T09:32:07.727" v="12"/>
          <ac:picMkLst>
            <pc:docMk/>
            <pc:sldMk cId="0" sldId="350"/>
            <ac:picMk id="51206" creationId="{26A6EDC8-AB7B-93FF-2A4F-0019568AE77F}"/>
          </ac:picMkLst>
        </pc:picChg>
        <pc:cxnChg chg="add">
          <ac:chgData name="Johnson, Kathy" userId="S::kjohnson@gwinnetttech.edu::bc454295-a45c-4866-b0f4-dd150e906dc9" providerId="AD" clId="Web-{037A86A1-374D-907B-DAC6-016ACB39B26F}" dt="2023-09-18T09:32:07.727" v="12"/>
          <ac:cxnSpMkLst>
            <pc:docMk/>
            <pc:sldMk cId="0" sldId="350"/>
            <ac:cxnSpMk id="51220" creationId="{D33AC32D-5F44-45F7-A0BD-7C11A86BED57}"/>
          </ac:cxnSpMkLst>
        </pc:cxnChg>
      </pc:sldChg>
      <pc:sldChg chg="modSp">
        <pc:chgData name="Johnson, Kathy" userId="S::kjohnson@gwinnetttech.edu::bc454295-a45c-4866-b0f4-dd150e906dc9" providerId="AD" clId="Web-{037A86A1-374D-907B-DAC6-016ACB39B26F}" dt="2023-09-18T09:42:42.222" v="14" actId="20577"/>
        <pc:sldMkLst>
          <pc:docMk/>
          <pc:sldMk cId="0" sldId="351"/>
        </pc:sldMkLst>
        <pc:spChg chg="mod">
          <ac:chgData name="Johnson, Kathy" userId="S::kjohnson@gwinnetttech.edu::bc454295-a45c-4866-b0f4-dd150e906dc9" providerId="AD" clId="Web-{037A86A1-374D-907B-DAC6-016ACB39B26F}" dt="2023-09-18T09:42:42.222" v="14" actId="20577"/>
          <ac:spMkLst>
            <pc:docMk/>
            <pc:sldMk cId="0" sldId="351"/>
            <ac:spMk id="4" creationId="{F7720CF0-93F9-655E-1B57-BF64C11D6414}"/>
          </ac:spMkLst>
        </pc:spChg>
      </pc:sldChg>
      <pc:sldChg chg="addSp modSp mod setBg">
        <pc:chgData name="Johnson, Kathy" userId="S::kjohnson@gwinnetttech.edu::bc454295-a45c-4866-b0f4-dd150e906dc9" providerId="AD" clId="Web-{037A86A1-374D-907B-DAC6-016ACB39B26F}" dt="2023-09-18T10:11:27.414" v="107"/>
        <pc:sldMkLst>
          <pc:docMk/>
          <pc:sldMk cId="0" sldId="352"/>
        </pc:sldMkLst>
        <pc:spChg chg="mod">
          <ac:chgData name="Johnson, Kathy" userId="S::kjohnson@gwinnetttech.edu::bc454295-a45c-4866-b0f4-dd150e906dc9" providerId="AD" clId="Web-{037A86A1-374D-907B-DAC6-016ACB39B26F}" dt="2023-09-18T10:11:27.414" v="107"/>
          <ac:spMkLst>
            <pc:docMk/>
            <pc:sldMk cId="0" sldId="352"/>
            <ac:spMk id="50179" creationId="{DD7730B4-673F-0465-89F7-41AA0A56ECB2}"/>
          </ac:spMkLst>
        </pc:spChg>
        <pc:spChg chg="mod">
          <ac:chgData name="Johnson, Kathy" userId="S::kjohnson@gwinnetttech.edu::bc454295-a45c-4866-b0f4-dd150e906dc9" providerId="AD" clId="Web-{037A86A1-374D-907B-DAC6-016ACB39B26F}" dt="2023-09-18T10:11:27.414" v="107"/>
          <ac:spMkLst>
            <pc:docMk/>
            <pc:sldMk cId="0" sldId="352"/>
            <ac:spMk id="52226" creationId="{83DA8C9A-94BE-8D11-8E38-140A623782A5}"/>
          </ac:spMkLst>
        </pc:spChg>
        <pc:spChg chg="add">
          <ac:chgData name="Johnson, Kathy" userId="S::kjohnson@gwinnetttech.edu::bc454295-a45c-4866-b0f4-dd150e906dc9" providerId="AD" clId="Web-{037A86A1-374D-907B-DAC6-016ACB39B26F}" dt="2023-09-18T10:11:27.414" v="107"/>
          <ac:spMkLst>
            <pc:docMk/>
            <pc:sldMk cId="0" sldId="352"/>
            <ac:spMk id="52229" creationId="{C6870151-9189-4C3A-8379-EF3D95827A0A}"/>
          </ac:spMkLst>
        </pc:spChg>
        <pc:spChg chg="add">
          <ac:chgData name="Johnson, Kathy" userId="S::kjohnson@gwinnetttech.edu::bc454295-a45c-4866-b0f4-dd150e906dc9" providerId="AD" clId="Web-{037A86A1-374D-907B-DAC6-016ACB39B26F}" dt="2023-09-18T10:11:27.414" v="107"/>
          <ac:spMkLst>
            <pc:docMk/>
            <pc:sldMk cId="0" sldId="352"/>
            <ac:spMk id="52231" creationId="{123EA69C-102A-4DD0-9547-05DCD271D159}"/>
          </ac:spMkLst>
        </pc:spChg>
        <pc:spChg chg="add">
          <ac:chgData name="Johnson, Kathy" userId="S::kjohnson@gwinnetttech.edu::bc454295-a45c-4866-b0f4-dd150e906dc9" providerId="AD" clId="Web-{037A86A1-374D-907B-DAC6-016ACB39B26F}" dt="2023-09-18T10:11:27.414" v="107"/>
          <ac:spMkLst>
            <pc:docMk/>
            <pc:sldMk cId="0" sldId="352"/>
            <ac:spMk id="52233" creationId="{6A862265-5CA3-4C40-8582-7534C3B03C2A}"/>
          </ac:spMkLst>
        </pc:spChg>
        <pc:spChg chg="add">
          <ac:chgData name="Johnson, Kathy" userId="S::kjohnson@gwinnetttech.edu::bc454295-a45c-4866-b0f4-dd150e906dc9" providerId="AD" clId="Web-{037A86A1-374D-907B-DAC6-016ACB39B26F}" dt="2023-09-18T10:11:27.414" v="107"/>
          <ac:spMkLst>
            <pc:docMk/>
            <pc:sldMk cId="0" sldId="352"/>
            <ac:spMk id="52235" creationId="{600EF80B-0391-4082-9AF5-F15B091B4CE9}"/>
          </ac:spMkLst>
        </pc:spChg>
        <pc:spChg chg="add">
          <ac:chgData name="Johnson, Kathy" userId="S::kjohnson@gwinnetttech.edu::bc454295-a45c-4866-b0f4-dd150e906dc9" providerId="AD" clId="Web-{037A86A1-374D-907B-DAC6-016ACB39B26F}" dt="2023-09-18T10:11:27.414" v="107"/>
          <ac:spMkLst>
            <pc:docMk/>
            <pc:sldMk cId="0" sldId="352"/>
            <ac:spMk id="52239" creationId="{3FBF03E8-C602-4192-9C52-F84B29FDCC88}"/>
          </ac:spMkLst>
        </pc:spChg>
        <pc:picChg chg="add">
          <ac:chgData name="Johnson, Kathy" userId="S::kjohnson@gwinnetttech.edu::bc454295-a45c-4866-b0f4-dd150e906dc9" providerId="AD" clId="Web-{037A86A1-374D-907B-DAC6-016ACB39B26F}" dt="2023-09-18T10:11:27.414" v="107"/>
          <ac:picMkLst>
            <pc:docMk/>
            <pc:sldMk cId="0" sldId="352"/>
            <ac:picMk id="52230" creationId="{12BE5D1F-F2D2-532F-52FC-E2BCDCD4AAC5}"/>
          </ac:picMkLst>
        </pc:picChg>
        <pc:cxnChg chg="add">
          <ac:chgData name="Johnson, Kathy" userId="S::kjohnson@gwinnetttech.edu::bc454295-a45c-4866-b0f4-dd150e906dc9" providerId="AD" clId="Web-{037A86A1-374D-907B-DAC6-016ACB39B26F}" dt="2023-09-18T10:11:27.414" v="107"/>
          <ac:cxnSpMkLst>
            <pc:docMk/>
            <pc:sldMk cId="0" sldId="352"/>
            <ac:cxnSpMk id="52237" creationId="{D33AC32D-5F44-45F7-A0BD-7C11A86BED57}"/>
          </ac:cxnSpMkLst>
        </pc:cxnChg>
      </pc:sldChg>
      <pc:sldChg chg="ord">
        <pc:chgData name="Johnson, Kathy" userId="S::kjohnson@gwinnetttech.edu::bc454295-a45c-4866-b0f4-dd150e906dc9" providerId="AD" clId="Web-{037A86A1-374D-907B-DAC6-016ACB39B26F}" dt="2023-09-18T10:04:57.075" v="103"/>
        <pc:sldMkLst>
          <pc:docMk/>
          <pc:sldMk cId="0" sldId="367"/>
        </pc:sldMkLst>
      </pc:sldChg>
      <pc:sldChg chg="modSp">
        <pc:chgData name="Johnson, Kathy" userId="S::kjohnson@gwinnetttech.edu::bc454295-a45c-4866-b0f4-dd150e906dc9" providerId="AD" clId="Web-{037A86A1-374D-907B-DAC6-016ACB39B26F}" dt="2023-09-18T09:31:50.508" v="11" actId="1076"/>
        <pc:sldMkLst>
          <pc:docMk/>
          <pc:sldMk cId="0" sldId="373"/>
        </pc:sldMkLst>
        <pc:picChg chg="mod">
          <ac:chgData name="Johnson, Kathy" userId="S::kjohnson@gwinnetttech.edu::bc454295-a45c-4866-b0f4-dd150e906dc9" providerId="AD" clId="Web-{037A86A1-374D-907B-DAC6-016ACB39B26F}" dt="2023-09-18T09:31:50.508" v="11" actId="1076"/>
          <ac:picMkLst>
            <pc:docMk/>
            <pc:sldMk cId="0" sldId="373"/>
            <ac:picMk id="37891" creationId="{F7ADA0F1-946D-742A-0794-8EF9ABF76CD6}"/>
          </ac:picMkLst>
        </pc:picChg>
      </pc:sldChg>
      <pc:sldChg chg="delSp del">
        <pc:chgData name="Johnson, Kathy" userId="S::kjohnson@gwinnetttech.edu::bc454295-a45c-4866-b0f4-dd150e906dc9" providerId="AD" clId="Web-{037A86A1-374D-907B-DAC6-016ACB39B26F}" dt="2023-09-18T10:27:32.630" v="129"/>
        <pc:sldMkLst>
          <pc:docMk/>
          <pc:sldMk cId="0" sldId="378"/>
        </pc:sldMkLst>
        <pc:picChg chg="del">
          <ac:chgData name="Johnson, Kathy" userId="S::kjohnson@gwinnetttech.edu::bc454295-a45c-4866-b0f4-dd150e906dc9" providerId="AD" clId="Web-{037A86A1-374D-907B-DAC6-016ACB39B26F}" dt="2023-09-18T10:26:53.957" v="124"/>
          <ac:picMkLst>
            <pc:docMk/>
            <pc:sldMk cId="0" sldId="378"/>
            <ac:picMk id="52231" creationId="{B5CB1A0B-8204-ED60-6F3E-313E42F7AE0F}"/>
          </ac:picMkLst>
        </pc:picChg>
      </pc:sldChg>
      <pc:sldChg chg="del">
        <pc:chgData name="Johnson, Kathy" userId="S::kjohnson@gwinnetttech.edu::bc454295-a45c-4866-b0f4-dd150e906dc9" providerId="AD" clId="Web-{037A86A1-374D-907B-DAC6-016ACB39B26F}" dt="2023-09-18T10:31:58.184" v="152"/>
        <pc:sldMkLst>
          <pc:docMk/>
          <pc:sldMk cId="0" sldId="379"/>
        </pc:sldMkLst>
      </pc:sldChg>
      <pc:sldChg chg="modSp add replId">
        <pc:chgData name="Johnson, Kathy" userId="S::kjohnson@gwinnetttech.edu::bc454295-a45c-4866-b0f4-dd150e906dc9" providerId="AD" clId="Web-{037A86A1-374D-907B-DAC6-016ACB39B26F}" dt="2023-09-18T10:28:54.789" v="139" actId="14100"/>
        <pc:sldMkLst>
          <pc:docMk/>
          <pc:sldMk cId="2482565206" sldId="381"/>
        </pc:sldMkLst>
        <pc:spChg chg="mod">
          <ac:chgData name="Johnson, Kathy" userId="S::kjohnson@gwinnetttech.edu::bc454295-a45c-4866-b0f4-dd150e906dc9" providerId="AD" clId="Web-{037A86A1-374D-907B-DAC6-016ACB39B26F}" dt="2023-09-18T10:28:54.789" v="139" actId="14100"/>
          <ac:spMkLst>
            <pc:docMk/>
            <pc:sldMk cId="2482565206" sldId="381"/>
            <ac:spMk id="53251" creationId="{334F3329-78A4-6DFF-0B91-42681913467A}"/>
          </ac:spMkLst>
        </pc:spChg>
        <pc:spChg chg="mod">
          <ac:chgData name="Johnson, Kathy" userId="S::kjohnson@gwinnetttech.edu::bc454295-a45c-4866-b0f4-dd150e906dc9" providerId="AD" clId="Web-{037A86A1-374D-907B-DAC6-016ACB39B26F}" dt="2023-09-18T10:28:16.428" v="135" actId="1076"/>
          <ac:spMkLst>
            <pc:docMk/>
            <pc:sldMk cId="2482565206" sldId="381"/>
            <ac:spMk id="53255" creationId="{4ABE93FB-3230-4C23-239D-81B1E0FE4220}"/>
          </ac:spMkLst>
        </pc:spChg>
        <pc:picChg chg="mod">
          <ac:chgData name="Johnson, Kathy" userId="S::kjohnson@gwinnetttech.edu::bc454295-a45c-4866-b0f4-dd150e906dc9" providerId="AD" clId="Web-{037A86A1-374D-907B-DAC6-016ACB39B26F}" dt="2023-09-18T10:28:03.990" v="133" actId="1076"/>
          <ac:picMkLst>
            <pc:docMk/>
            <pc:sldMk cId="2482565206" sldId="381"/>
            <ac:picMk id="53254" creationId="{C64A2B6C-D285-A87D-D90C-236688EFC7CF}"/>
          </ac:picMkLst>
        </pc:picChg>
      </pc:sldChg>
      <pc:sldChg chg="new del">
        <pc:chgData name="Johnson, Kathy" userId="S::kjohnson@gwinnetttech.edu::bc454295-a45c-4866-b0f4-dd150e906dc9" providerId="AD" clId="Web-{037A86A1-374D-907B-DAC6-016ACB39B26F}" dt="2023-09-18T10:36:49.708" v="156"/>
        <pc:sldMkLst>
          <pc:docMk/>
          <pc:sldMk cId="68276580" sldId="382"/>
        </pc:sldMkLst>
      </pc:sldChg>
      <pc:sldChg chg="add del replId">
        <pc:chgData name="Johnson, Kathy" userId="S::kjohnson@gwinnetttech.edu::bc454295-a45c-4866-b0f4-dd150e906dc9" providerId="AD" clId="Web-{037A86A1-374D-907B-DAC6-016ACB39B26F}" dt="2023-09-18T10:31:49.653" v="151"/>
        <pc:sldMkLst>
          <pc:docMk/>
          <pc:sldMk cId="1279312112" sldId="382"/>
        </pc:sldMkLst>
      </pc:sldChg>
      <pc:sldChg chg="add">
        <pc:chgData name="Johnson, Kathy" userId="S::kjohnson@gwinnetttech.edu::bc454295-a45c-4866-b0f4-dd150e906dc9" providerId="AD" clId="Web-{037A86A1-374D-907B-DAC6-016ACB39B26F}" dt="2023-09-18T10:36:07.082" v="155"/>
        <pc:sldMkLst>
          <pc:docMk/>
          <pc:sldMk cId="688892405" sldId="383"/>
        </pc:sldMkLst>
      </pc:sldChg>
      <pc:sldChg chg="delSp add del replId">
        <pc:chgData name="Johnson, Kathy" userId="S::kjohnson@gwinnetttech.edu::bc454295-a45c-4866-b0f4-dd150e906dc9" providerId="AD" clId="Web-{037A86A1-374D-907B-DAC6-016ACB39B26F}" dt="2023-09-18T10:31:47.543" v="150"/>
        <pc:sldMkLst>
          <pc:docMk/>
          <pc:sldMk cId="2649818077" sldId="383"/>
        </pc:sldMkLst>
        <pc:picChg chg="del">
          <ac:chgData name="Johnson, Kathy" userId="S::kjohnson@gwinnetttech.edu::bc454295-a45c-4866-b0f4-dd150e906dc9" providerId="AD" clId="Web-{037A86A1-374D-907B-DAC6-016ACB39B26F}" dt="2023-09-18T10:31:24.402" v="146"/>
          <ac:picMkLst>
            <pc:docMk/>
            <pc:sldMk cId="2649818077" sldId="383"/>
            <ac:picMk id="55302" creationId="{957A0ABC-FA26-803B-E429-BBCADEDCB595}"/>
          </ac:picMkLst>
        </pc:picChg>
      </pc:sldChg>
    </pc:docChg>
  </pc:docChgLst>
  <pc:docChgLst>
    <pc:chgData name="Johnson, Kathy" userId="S::kjohnson@gwinnetttech.edu::bc454295-a45c-4866-b0f4-dd150e906dc9" providerId="AD" clId="Web-{C9A1D926-1735-06E4-D553-A9020C6C9FAF}"/>
    <pc:docChg chg="modSld">
      <pc:chgData name="Johnson, Kathy" userId="S::kjohnson@gwinnetttech.edu::bc454295-a45c-4866-b0f4-dd150e906dc9" providerId="AD" clId="Web-{C9A1D926-1735-06E4-D553-A9020C6C9FAF}" dt="2023-09-18T02:19:55.301" v="8" actId="20577"/>
      <pc:docMkLst>
        <pc:docMk/>
      </pc:docMkLst>
      <pc:sldChg chg="modSp">
        <pc:chgData name="Johnson, Kathy" userId="S::kjohnson@gwinnetttech.edu::bc454295-a45c-4866-b0f4-dd150e906dc9" providerId="AD" clId="Web-{C9A1D926-1735-06E4-D553-A9020C6C9FAF}" dt="2023-09-18T02:19:55.301" v="8" actId="20577"/>
        <pc:sldMkLst>
          <pc:docMk/>
          <pc:sldMk cId="0" sldId="267"/>
        </pc:sldMkLst>
        <pc:spChg chg="mod">
          <ac:chgData name="Johnson, Kathy" userId="S::kjohnson@gwinnetttech.edu::bc454295-a45c-4866-b0f4-dd150e906dc9" providerId="AD" clId="Web-{C9A1D926-1735-06E4-D553-A9020C6C9FAF}" dt="2023-09-18T02:19:55.301" v="8" actId="20577"/>
          <ac:spMkLst>
            <pc:docMk/>
            <pc:sldMk cId="0" sldId="267"/>
            <ac:spMk id="38915" creationId="{D3D5343E-90F0-3EDA-ADBF-AF9F534D57C6}"/>
          </ac:spMkLst>
        </pc:spChg>
      </pc:sldChg>
      <pc:sldChg chg="modSp">
        <pc:chgData name="Johnson, Kathy" userId="S::kjohnson@gwinnetttech.edu::bc454295-a45c-4866-b0f4-dd150e906dc9" providerId="AD" clId="Web-{C9A1D926-1735-06E4-D553-A9020C6C9FAF}" dt="2023-09-17T21:49:26.716" v="5" actId="20577"/>
        <pc:sldMkLst>
          <pc:docMk/>
          <pc:sldMk cId="0" sldId="348"/>
        </pc:sldMkLst>
        <pc:spChg chg="mod">
          <ac:chgData name="Johnson, Kathy" userId="S::kjohnson@gwinnetttech.edu::bc454295-a45c-4866-b0f4-dd150e906dc9" providerId="AD" clId="Web-{C9A1D926-1735-06E4-D553-A9020C6C9FAF}" dt="2023-09-17T21:49:26.716" v="5" actId="20577"/>
          <ac:spMkLst>
            <pc:docMk/>
            <pc:sldMk cId="0" sldId="348"/>
            <ac:spMk id="33795" creationId="{85777112-9BA8-7720-BA97-C4F183F881BF}"/>
          </ac:spMkLst>
        </pc:spChg>
      </pc:sldChg>
      <pc:sldChg chg="modSp">
        <pc:chgData name="Johnson, Kathy" userId="S::kjohnson@gwinnetttech.edu::bc454295-a45c-4866-b0f4-dd150e906dc9" providerId="AD" clId="Web-{C9A1D926-1735-06E4-D553-A9020C6C9FAF}" dt="2023-09-17T21:51:05.265" v="6" actId="1076"/>
        <pc:sldMkLst>
          <pc:docMk/>
          <pc:sldMk cId="0" sldId="349"/>
        </pc:sldMkLst>
        <pc:spChg chg="mod">
          <ac:chgData name="Johnson, Kathy" userId="S::kjohnson@gwinnetttech.edu::bc454295-a45c-4866-b0f4-dd150e906dc9" providerId="AD" clId="Web-{C9A1D926-1735-06E4-D553-A9020C6C9FAF}" dt="2023-09-17T21:51:05.265" v="6" actId="1076"/>
          <ac:spMkLst>
            <pc:docMk/>
            <pc:sldMk cId="0" sldId="349"/>
            <ac:spMk id="35843" creationId="{B5DDDB18-FED0-D42F-D10F-C0FDB81BAACE}"/>
          </ac:spMkLst>
        </pc:spChg>
      </pc:sldChg>
    </pc:docChg>
  </pc:docChgLst>
  <pc:docChgLst>
    <pc:chgData name="Johnson, Kathy" userId="S::kjohnson@gwinnetttech.edu::bc454295-a45c-4866-b0f4-dd150e906dc9" providerId="AD" clId="Web-{F8D884ED-2260-C747-AD47-8528182DA10E}"/>
    <pc:docChg chg="delSld modSld">
      <pc:chgData name="Johnson, Kathy" userId="S::kjohnson@gwinnetttech.edu::bc454295-a45c-4866-b0f4-dd150e906dc9" providerId="AD" clId="Web-{F8D884ED-2260-C747-AD47-8528182DA10E}" dt="2023-09-15T02:43:58.408" v="142"/>
      <pc:docMkLst>
        <pc:docMk/>
      </pc:docMkLst>
      <pc:sldChg chg="addSp delSp modSp mod setBg">
        <pc:chgData name="Johnson, Kathy" userId="S::kjohnson@gwinnetttech.edu::bc454295-a45c-4866-b0f4-dd150e906dc9" providerId="AD" clId="Web-{F8D884ED-2260-C747-AD47-8528182DA10E}" dt="2023-09-15T02:08:41.923" v="16" actId="14100"/>
        <pc:sldMkLst>
          <pc:docMk/>
          <pc:sldMk cId="0" sldId="288"/>
        </pc:sldMkLst>
        <pc:spChg chg="mod">
          <ac:chgData name="Johnson, Kathy" userId="S::kjohnson@gwinnetttech.edu::bc454295-a45c-4866-b0f4-dd150e906dc9" providerId="AD" clId="Web-{F8D884ED-2260-C747-AD47-8528182DA10E}" dt="2023-09-15T02:08:41.923" v="16" actId="14100"/>
          <ac:spMkLst>
            <pc:docMk/>
            <pc:sldMk cId="0" sldId="288"/>
            <ac:spMk id="59394" creationId="{AE2BD300-FE3D-1C22-0E2C-3A026C749DDB}"/>
          </ac:spMkLst>
        </pc:spChg>
        <pc:spChg chg="mod ord">
          <ac:chgData name="Johnson, Kathy" userId="S::kjohnson@gwinnetttech.edu::bc454295-a45c-4866-b0f4-dd150e906dc9" providerId="AD" clId="Web-{F8D884ED-2260-C747-AD47-8528182DA10E}" dt="2023-09-15T02:08:20.969" v="14"/>
          <ac:spMkLst>
            <pc:docMk/>
            <pc:sldMk cId="0" sldId="288"/>
            <ac:spMk id="61443" creationId="{51426DFC-6D5B-C412-75A2-E23CA00E64FD}"/>
          </ac:spMkLst>
        </pc:spChg>
        <pc:spChg chg="mod">
          <ac:chgData name="Johnson, Kathy" userId="S::kjohnson@gwinnetttech.edu::bc454295-a45c-4866-b0f4-dd150e906dc9" providerId="AD" clId="Web-{F8D884ED-2260-C747-AD47-8528182DA10E}" dt="2023-09-15T02:08:29.641" v="15" actId="1076"/>
          <ac:spMkLst>
            <pc:docMk/>
            <pc:sldMk cId="0" sldId="288"/>
            <ac:spMk id="66563" creationId="{709A4101-FBF9-8F95-341A-2A4A1C45F3A0}"/>
          </ac:spMkLst>
        </pc:spChg>
        <pc:spChg chg="add del">
          <ac:chgData name="Johnson, Kathy" userId="S::kjohnson@gwinnetttech.edu::bc454295-a45c-4866-b0f4-dd150e906dc9" providerId="AD" clId="Web-{F8D884ED-2260-C747-AD47-8528182DA10E}" dt="2023-09-15T02:08:08.234" v="12"/>
          <ac:spMkLst>
            <pc:docMk/>
            <pc:sldMk cId="0" sldId="288"/>
            <ac:spMk id="66569" creationId="{7835D34E-498A-4A24-B274-284CDC7EA2C6}"/>
          </ac:spMkLst>
        </pc:spChg>
        <pc:spChg chg="add del">
          <ac:chgData name="Johnson, Kathy" userId="S::kjohnson@gwinnetttech.edu::bc454295-a45c-4866-b0f4-dd150e906dc9" providerId="AD" clId="Web-{F8D884ED-2260-C747-AD47-8528182DA10E}" dt="2023-09-15T02:08:08.234" v="12"/>
          <ac:spMkLst>
            <pc:docMk/>
            <pc:sldMk cId="0" sldId="288"/>
            <ac:spMk id="66571" creationId="{03F361C2-A8AA-4EC2-AA31-850CB65162AD}"/>
          </ac:spMkLst>
        </pc:spChg>
        <pc:picChg chg="add del mod">
          <ac:chgData name="Johnson, Kathy" userId="S::kjohnson@gwinnetttech.edu::bc454295-a45c-4866-b0f4-dd150e906dc9" providerId="AD" clId="Web-{F8D884ED-2260-C747-AD47-8528182DA10E}" dt="2023-09-15T02:07:47.781" v="10"/>
          <ac:picMkLst>
            <pc:docMk/>
            <pc:sldMk cId="0" sldId="288"/>
            <ac:picMk id="2" creationId="{7FDD7A21-5C21-DD8F-B9FD-56E4B83927C3}"/>
          </ac:picMkLst>
        </pc:picChg>
        <pc:picChg chg="add mod">
          <ac:chgData name="Johnson, Kathy" userId="S::kjohnson@gwinnetttech.edu::bc454295-a45c-4866-b0f4-dd150e906dc9" providerId="AD" clId="Web-{F8D884ED-2260-C747-AD47-8528182DA10E}" dt="2023-09-15T02:08:20.969" v="14"/>
          <ac:picMkLst>
            <pc:docMk/>
            <pc:sldMk cId="0" sldId="288"/>
            <ac:picMk id="3" creationId="{FD9943F6-542D-68E1-F7FA-483C691EF0CA}"/>
          </ac:picMkLst>
        </pc:picChg>
        <pc:picChg chg="add del">
          <ac:chgData name="Johnson, Kathy" userId="S::kjohnson@gwinnetttech.edu::bc454295-a45c-4866-b0f4-dd150e906dc9" providerId="AD" clId="Web-{F8D884ED-2260-C747-AD47-8528182DA10E}" dt="2023-09-15T02:08:08.234" v="12"/>
          <ac:picMkLst>
            <pc:docMk/>
            <pc:sldMk cId="0" sldId="288"/>
            <ac:picMk id="66566" creationId="{B25B196E-6FED-1CC7-F86F-5A0D89562092}"/>
          </ac:picMkLst>
        </pc:picChg>
        <pc:picChg chg="add del">
          <ac:chgData name="Johnson, Kathy" userId="S::kjohnson@gwinnetttech.edu::bc454295-a45c-4866-b0f4-dd150e906dc9" providerId="AD" clId="Web-{F8D884ED-2260-C747-AD47-8528182DA10E}" dt="2023-09-15T02:08:08.234" v="12"/>
          <ac:picMkLst>
            <pc:docMk/>
            <pc:sldMk cId="0" sldId="288"/>
            <ac:picMk id="66573" creationId="{0928A74C-7F50-4F37-A11F-A02F9C35D768}"/>
          </ac:picMkLst>
        </pc:picChg>
        <pc:cxnChg chg="add del">
          <ac:chgData name="Johnson, Kathy" userId="S::kjohnson@gwinnetttech.edu::bc454295-a45c-4866-b0f4-dd150e906dc9" providerId="AD" clId="Web-{F8D884ED-2260-C747-AD47-8528182DA10E}" dt="2023-09-15T02:08:08.234" v="12"/>
          <ac:cxnSpMkLst>
            <pc:docMk/>
            <pc:sldMk cId="0" sldId="288"/>
            <ac:cxnSpMk id="66575" creationId="{AA170837-E949-4116-A014-1727EF9B0880}"/>
          </ac:cxnSpMkLst>
        </pc:cxnChg>
      </pc:sldChg>
      <pc:sldChg chg="addSp delSp modSp mod setBg">
        <pc:chgData name="Johnson, Kathy" userId="S::kjohnson@gwinnetttech.edu::bc454295-a45c-4866-b0f4-dd150e906dc9" providerId="AD" clId="Web-{F8D884ED-2260-C747-AD47-8528182DA10E}" dt="2023-09-15T02:12:08.210" v="29" actId="1076"/>
        <pc:sldMkLst>
          <pc:docMk/>
          <pc:sldMk cId="0" sldId="289"/>
        </pc:sldMkLst>
        <pc:spChg chg="mod">
          <ac:chgData name="Johnson, Kathy" userId="S::kjohnson@gwinnetttech.edu::bc454295-a45c-4866-b0f4-dd150e906dc9" providerId="AD" clId="Web-{F8D884ED-2260-C747-AD47-8528182DA10E}" dt="2023-09-15T02:11:56.960" v="27" actId="14100"/>
          <ac:spMkLst>
            <pc:docMk/>
            <pc:sldMk cId="0" sldId="289"/>
            <ac:spMk id="60418" creationId="{02512F40-BE0E-DDEF-CA33-E20D8A8E0D5E}"/>
          </ac:spMkLst>
        </pc:spChg>
        <pc:spChg chg="mod ord">
          <ac:chgData name="Johnson, Kathy" userId="S::kjohnson@gwinnetttech.edu::bc454295-a45c-4866-b0f4-dd150e906dc9" providerId="AD" clId="Web-{F8D884ED-2260-C747-AD47-8528182DA10E}" dt="2023-09-15T02:09:33.518" v="19"/>
          <ac:spMkLst>
            <pc:docMk/>
            <pc:sldMk cId="0" sldId="289"/>
            <ac:spMk id="62467" creationId="{A3228D03-426A-E036-08A6-6AAFED935356}"/>
          </ac:spMkLst>
        </pc:spChg>
        <pc:spChg chg="mod">
          <ac:chgData name="Johnson, Kathy" userId="S::kjohnson@gwinnetttech.edu::bc454295-a45c-4866-b0f4-dd150e906dc9" providerId="AD" clId="Web-{F8D884ED-2260-C747-AD47-8528182DA10E}" dt="2023-09-15T02:12:08.210" v="29" actId="1076"/>
          <ac:spMkLst>
            <pc:docMk/>
            <pc:sldMk cId="0" sldId="289"/>
            <ac:spMk id="67587" creationId="{677CD0BD-F711-5D9C-E5F4-58C4286BA4C2}"/>
          </ac:spMkLst>
        </pc:spChg>
        <pc:grpChg chg="add del">
          <ac:chgData name="Johnson, Kathy" userId="S::kjohnson@gwinnetttech.edu::bc454295-a45c-4866-b0f4-dd150e906dc9" providerId="AD" clId="Web-{F8D884ED-2260-C747-AD47-8528182DA10E}" dt="2023-09-15T02:09:33.518" v="19"/>
          <ac:grpSpMkLst>
            <pc:docMk/>
            <pc:sldMk cId="0" sldId="289"/>
            <ac:grpSpMk id="67592" creationId="{39C93A98-F69D-4681-8037-1A0B90250E56}"/>
          </ac:grpSpMkLst>
        </pc:grpChg>
        <pc:picChg chg="add mod">
          <ac:chgData name="Johnson, Kathy" userId="S::kjohnson@gwinnetttech.edu::bc454295-a45c-4866-b0f4-dd150e906dc9" providerId="AD" clId="Web-{F8D884ED-2260-C747-AD47-8528182DA10E}" dt="2023-09-15T02:12:02.835" v="28" actId="1076"/>
          <ac:picMkLst>
            <pc:docMk/>
            <pc:sldMk cId="0" sldId="289"/>
            <ac:picMk id="2" creationId="{CA767649-AAA7-48AE-639A-C62B5D5B7663}"/>
          </ac:picMkLst>
        </pc:picChg>
        <pc:picChg chg="del mod">
          <ac:chgData name="Johnson, Kathy" userId="S::kjohnson@gwinnetttech.edu::bc454295-a45c-4866-b0f4-dd150e906dc9" providerId="AD" clId="Web-{F8D884ED-2260-C747-AD47-8528182DA10E}" dt="2023-09-15T02:11:40.053" v="23"/>
          <ac:picMkLst>
            <pc:docMk/>
            <pc:sldMk cId="0" sldId="289"/>
            <ac:picMk id="62470" creationId="{CD4641E8-6037-6B2F-76B7-6393E2722628}"/>
          </ac:picMkLst>
        </pc:picChg>
      </pc:sldChg>
      <pc:sldChg chg="addSp delSp modSp mod setBg">
        <pc:chgData name="Johnson, Kathy" userId="S::kjohnson@gwinnetttech.edu::bc454295-a45c-4866-b0f4-dd150e906dc9" providerId="AD" clId="Web-{F8D884ED-2260-C747-AD47-8528182DA10E}" dt="2023-09-15T02:15:17.341" v="38" actId="1076"/>
        <pc:sldMkLst>
          <pc:docMk/>
          <pc:sldMk cId="0" sldId="290"/>
        </pc:sldMkLst>
        <pc:spChg chg="mod">
          <ac:chgData name="Johnson, Kathy" userId="S::kjohnson@gwinnetttech.edu::bc454295-a45c-4866-b0f4-dd150e906dc9" providerId="AD" clId="Web-{F8D884ED-2260-C747-AD47-8528182DA10E}" dt="2023-09-15T02:13:16.212" v="32"/>
          <ac:spMkLst>
            <pc:docMk/>
            <pc:sldMk cId="0" sldId="290"/>
            <ac:spMk id="61442" creationId="{48912FB7-48E0-47CF-805B-4C36A66C3909}"/>
          </ac:spMkLst>
        </pc:spChg>
        <pc:spChg chg="mod ord">
          <ac:chgData name="Johnson, Kathy" userId="S::kjohnson@gwinnetttech.edu::bc454295-a45c-4866-b0f4-dd150e906dc9" providerId="AD" clId="Web-{F8D884ED-2260-C747-AD47-8528182DA10E}" dt="2023-09-15T02:15:15.825" v="37" actId="20577"/>
          <ac:spMkLst>
            <pc:docMk/>
            <pc:sldMk cId="0" sldId="290"/>
            <ac:spMk id="61443" creationId="{D4801E4E-75FA-18F8-532A-2970EC716313}"/>
          </ac:spMkLst>
        </pc:spChg>
        <pc:spChg chg="del mod">
          <ac:chgData name="Johnson, Kathy" userId="S::kjohnson@gwinnetttech.edu::bc454295-a45c-4866-b0f4-dd150e906dc9" providerId="AD" clId="Web-{F8D884ED-2260-C747-AD47-8528182DA10E}" dt="2023-09-15T02:13:28.275" v="33"/>
          <ac:spMkLst>
            <pc:docMk/>
            <pc:sldMk cId="0" sldId="290"/>
            <ac:spMk id="68611" creationId="{7771B529-5522-F8C0-8651-9096A216BA90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13:16.212" v="32"/>
          <ac:spMkLst>
            <pc:docMk/>
            <pc:sldMk cId="0" sldId="290"/>
            <ac:spMk id="68617" creationId="{C6870151-9189-4C3A-8379-EF3D95827A0A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13:16.212" v="32"/>
          <ac:spMkLst>
            <pc:docMk/>
            <pc:sldMk cId="0" sldId="290"/>
            <ac:spMk id="68619" creationId="{123EA69C-102A-4DD0-9547-05DCD271D159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13:16.212" v="32"/>
          <ac:spMkLst>
            <pc:docMk/>
            <pc:sldMk cId="0" sldId="290"/>
            <ac:spMk id="68621" creationId="{6A862265-5CA3-4C40-8582-7534C3B03C2A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13:16.212" v="32"/>
          <ac:spMkLst>
            <pc:docMk/>
            <pc:sldMk cId="0" sldId="290"/>
            <ac:spMk id="68623" creationId="{600EF80B-0391-4082-9AF5-F15B091B4CE9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13:16.212" v="32"/>
          <ac:spMkLst>
            <pc:docMk/>
            <pc:sldMk cId="0" sldId="290"/>
            <ac:spMk id="68627" creationId="{3FBF03E8-C602-4192-9C52-F84B29FDCC88}"/>
          </ac:spMkLst>
        </pc:spChg>
        <pc:picChg chg="add mod">
          <ac:chgData name="Johnson, Kathy" userId="S::kjohnson@gwinnetttech.edu::bc454295-a45c-4866-b0f4-dd150e906dc9" providerId="AD" clId="Web-{F8D884ED-2260-C747-AD47-8528182DA10E}" dt="2023-09-15T02:15:17.341" v="38" actId="1076"/>
          <ac:picMkLst>
            <pc:docMk/>
            <pc:sldMk cId="0" sldId="290"/>
            <ac:picMk id="68614" creationId="{7B3984E7-6827-BDA1-F2CC-7D6B996FB56B}"/>
          </ac:picMkLst>
        </pc:picChg>
        <pc:cxnChg chg="add">
          <ac:chgData name="Johnson, Kathy" userId="S::kjohnson@gwinnetttech.edu::bc454295-a45c-4866-b0f4-dd150e906dc9" providerId="AD" clId="Web-{F8D884ED-2260-C747-AD47-8528182DA10E}" dt="2023-09-15T02:13:16.212" v="32"/>
          <ac:cxnSpMkLst>
            <pc:docMk/>
            <pc:sldMk cId="0" sldId="290"/>
            <ac:cxnSpMk id="68625" creationId="{D33AC32D-5F44-45F7-A0BD-7C11A86BED57}"/>
          </ac:cxnSpMkLst>
        </pc:cxnChg>
      </pc:sldChg>
      <pc:sldChg chg="addSp delSp modSp mod setBg">
        <pc:chgData name="Johnson, Kathy" userId="S::kjohnson@gwinnetttech.edu::bc454295-a45c-4866-b0f4-dd150e906dc9" providerId="AD" clId="Web-{F8D884ED-2260-C747-AD47-8528182DA10E}" dt="2023-09-15T02:20:43.444" v="45" actId="20577"/>
        <pc:sldMkLst>
          <pc:docMk/>
          <pc:sldMk cId="0" sldId="291"/>
        </pc:sldMkLst>
        <pc:spChg chg="mod ord">
          <ac:chgData name="Johnson, Kathy" userId="S::kjohnson@gwinnetttech.edu::bc454295-a45c-4866-b0f4-dd150e906dc9" providerId="AD" clId="Web-{F8D884ED-2260-C747-AD47-8528182DA10E}" dt="2023-09-15T02:20:43.444" v="45" actId="20577"/>
          <ac:spMkLst>
            <pc:docMk/>
            <pc:sldMk cId="0" sldId="291"/>
            <ac:spMk id="64515" creationId="{2B78BCE2-2DEB-708E-6B93-068F2E42F581}"/>
          </ac:spMkLst>
        </pc:spChg>
        <pc:spChg chg="del mod">
          <ac:chgData name="Johnson, Kathy" userId="S::kjohnson@gwinnetttech.edu::bc454295-a45c-4866-b0f4-dd150e906dc9" providerId="AD" clId="Web-{F8D884ED-2260-C747-AD47-8528182DA10E}" dt="2023-09-15T02:18:37.862" v="42"/>
          <ac:spMkLst>
            <pc:docMk/>
            <pc:sldMk cId="0" sldId="291"/>
            <ac:spMk id="69635" creationId="{2773D9B0-A6EE-B4C7-52CA-B345A9C4167E}"/>
          </ac:spMkLst>
        </pc:spChg>
        <pc:spChg chg="mod">
          <ac:chgData name="Johnson, Kathy" userId="S::kjohnson@gwinnetttech.edu::bc454295-a45c-4866-b0f4-dd150e906dc9" providerId="AD" clId="Web-{F8D884ED-2260-C747-AD47-8528182DA10E}" dt="2023-09-15T02:18:27.674" v="41"/>
          <ac:spMkLst>
            <pc:docMk/>
            <pc:sldMk cId="0" sldId="291"/>
            <ac:spMk id="70658" creationId="{DAF83988-DD38-28E4-C1CD-C0B9BF208030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18:27.674" v="41"/>
          <ac:spMkLst>
            <pc:docMk/>
            <pc:sldMk cId="0" sldId="291"/>
            <ac:spMk id="70664" creationId="{C6870151-9189-4C3A-8379-EF3D95827A0A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18:27.674" v="41"/>
          <ac:spMkLst>
            <pc:docMk/>
            <pc:sldMk cId="0" sldId="291"/>
            <ac:spMk id="70666" creationId="{123EA69C-102A-4DD0-9547-05DCD271D159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18:27.674" v="41"/>
          <ac:spMkLst>
            <pc:docMk/>
            <pc:sldMk cId="0" sldId="291"/>
            <ac:spMk id="70668" creationId="{6A862265-5CA3-4C40-8582-7534C3B03C2A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18:27.674" v="41"/>
          <ac:spMkLst>
            <pc:docMk/>
            <pc:sldMk cId="0" sldId="291"/>
            <ac:spMk id="70670" creationId="{600EF80B-0391-4082-9AF5-F15B091B4CE9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18:27.674" v="41"/>
          <ac:spMkLst>
            <pc:docMk/>
            <pc:sldMk cId="0" sldId="291"/>
            <ac:spMk id="70674" creationId="{3FBF03E8-C602-4192-9C52-F84B29FDCC88}"/>
          </ac:spMkLst>
        </pc:spChg>
        <pc:picChg chg="add">
          <ac:chgData name="Johnson, Kathy" userId="S::kjohnson@gwinnetttech.edu::bc454295-a45c-4866-b0f4-dd150e906dc9" providerId="AD" clId="Web-{F8D884ED-2260-C747-AD47-8528182DA10E}" dt="2023-09-15T02:18:27.674" v="41"/>
          <ac:picMkLst>
            <pc:docMk/>
            <pc:sldMk cId="0" sldId="291"/>
            <ac:picMk id="70660" creationId="{968D2FBE-A1C6-74AE-38CF-3B64BB67372C}"/>
          </ac:picMkLst>
        </pc:picChg>
        <pc:cxnChg chg="add">
          <ac:chgData name="Johnson, Kathy" userId="S::kjohnson@gwinnetttech.edu::bc454295-a45c-4866-b0f4-dd150e906dc9" providerId="AD" clId="Web-{F8D884ED-2260-C747-AD47-8528182DA10E}" dt="2023-09-15T02:18:27.674" v="41"/>
          <ac:cxnSpMkLst>
            <pc:docMk/>
            <pc:sldMk cId="0" sldId="291"/>
            <ac:cxnSpMk id="70672" creationId="{D33AC32D-5F44-45F7-A0BD-7C11A86BED57}"/>
          </ac:cxnSpMkLst>
        </pc:cxnChg>
      </pc:sldChg>
      <pc:sldChg chg="modSp">
        <pc:chgData name="Johnson, Kathy" userId="S::kjohnson@gwinnetttech.edu::bc454295-a45c-4866-b0f4-dd150e906dc9" providerId="AD" clId="Web-{F8D884ED-2260-C747-AD47-8528182DA10E}" dt="2023-09-15T02:16:51.843" v="40" actId="20577"/>
        <pc:sldMkLst>
          <pc:docMk/>
          <pc:sldMk cId="0" sldId="292"/>
        </pc:sldMkLst>
        <pc:spChg chg="mod">
          <ac:chgData name="Johnson, Kathy" userId="S::kjohnson@gwinnetttech.edu::bc454295-a45c-4866-b0f4-dd150e906dc9" providerId="AD" clId="Web-{F8D884ED-2260-C747-AD47-8528182DA10E}" dt="2023-09-15T02:16:51.843" v="40" actId="20577"/>
          <ac:spMkLst>
            <pc:docMk/>
            <pc:sldMk cId="0" sldId="292"/>
            <ac:spMk id="14340" creationId="{DD363BB7-743D-D07D-74D0-DF278D68BC66}"/>
          </ac:spMkLst>
        </pc:spChg>
      </pc:sldChg>
      <pc:sldChg chg="modSp">
        <pc:chgData name="Johnson, Kathy" userId="S::kjohnson@gwinnetttech.edu::bc454295-a45c-4866-b0f4-dd150e906dc9" providerId="AD" clId="Web-{F8D884ED-2260-C747-AD47-8528182DA10E}" dt="2023-09-15T02:27:07.064" v="77" actId="20577"/>
        <pc:sldMkLst>
          <pc:docMk/>
          <pc:sldMk cId="0" sldId="293"/>
        </pc:sldMkLst>
        <pc:spChg chg="mod">
          <ac:chgData name="Johnson, Kathy" userId="S::kjohnson@gwinnetttech.edu::bc454295-a45c-4866-b0f4-dd150e906dc9" providerId="AD" clId="Web-{F8D884ED-2260-C747-AD47-8528182DA10E}" dt="2023-09-15T02:27:07.064" v="77" actId="20577"/>
          <ac:spMkLst>
            <pc:docMk/>
            <pc:sldMk cId="0" sldId="293"/>
            <ac:spMk id="15364" creationId="{59A408D5-5FD3-1D73-D7D6-9533022A0812}"/>
          </ac:spMkLst>
        </pc:spChg>
        <pc:spChg chg="mod">
          <ac:chgData name="Johnson, Kathy" userId="S::kjohnson@gwinnetttech.edu::bc454295-a45c-4866-b0f4-dd150e906dc9" providerId="AD" clId="Web-{F8D884ED-2260-C747-AD47-8528182DA10E}" dt="2023-09-15T02:24:50.170" v="64" actId="1076"/>
          <ac:spMkLst>
            <pc:docMk/>
            <pc:sldMk cId="0" sldId="293"/>
            <ac:spMk id="75778" creationId="{0694965B-CB3A-6498-4C85-453E38EB37AF}"/>
          </ac:spMkLst>
        </pc:spChg>
      </pc:sldChg>
      <pc:sldChg chg="modSp">
        <pc:chgData name="Johnson, Kathy" userId="S::kjohnson@gwinnetttech.edu::bc454295-a45c-4866-b0f4-dd150e906dc9" providerId="AD" clId="Web-{F8D884ED-2260-C747-AD47-8528182DA10E}" dt="2023-09-15T02:27:51.612" v="82" actId="1076"/>
        <pc:sldMkLst>
          <pc:docMk/>
          <pc:sldMk cId="0" sldId="294"/>
        </pc:sldMkLst>
        <pc:spChg chg="mod">
          <ac:chgData name="Johnson, Kathy" userId="S::kjohnson@gwinnetttech.edu::bc454295-a45c-4866-b0f4-dd150e906dc9" providerId="AD" clId="Web-{F8D884ED-2260-C747-AD47-8528182DA10E}" dt="2023-09-15T02:27:41.565" v="80" actId="14100"/>
          <ac:spMkLst>
            <pc:docMk/>
            <pc:sldMk cId="0" sldId="294"/>
            <ac:spMk id="16388" creationId="{D36F50D4-D38E-AA42-D4E3-E79EC60A5885}"/>
          </ac:spMkLst>
        </pc:spChg>
        <pc:graphicFrameChg chg="mod">
          <ac:chgData name="Johnson, Kathy" userId="S::kjohnson@gwinnetttech.edu::bc454295-a45c-4866-b0f4-dd150e906dc9" providerId="AD" clId="Web-{F8D884ED-2260-C747-AD47-8528182DA10E}" dt="2023-09-15T02:27:51.612" v="82" actId="1076"/>
          <ac:graphicFrameMkLst>
            <pc:docMk/>
            <pc:sldMk cId="0" sldId="294"/>
            <ac:graphicFrameMk id="16386" creationId="{F826135C-1005-F49D-CF9F-9A840F3D00E4}"/>
          </ac:graphicFrameMkLst>
        </pc:graphicFrameChg>
      </pc:sldChg>
      <pc:sldChg chg="modSp">
        <pc:chgData name="Johnson, Kathy" userId="S::kjohnson@gwinnetttech.edu::bc454295-a45c-4866-b0f4-dd150e906dc9" providerId="AD" clId="Web-{F8D884ED-2260-C747-AD47-8528182DA10E}" dt="2023-09-15T02:31:23.994" v="101" actId="20577"/>
        <pc:sldMkLst>
          <pc:docMk/>
          <pc:sldMk cId="0" sldId="295"/>
        </pc:sldMkLst>
        <pc:spChg chg="mod">
          <ac:chgData name="Johnson, Kathy" userId="S::kjohnson@gwinnetttech.edu::bc454295-a45c-4866-b0f4-dd150e906dc9" providerId="AD" clId="Web-{F8D884ED-2260-C747-AD47-8528182DA10E}" dt="2023-09-15T02:31:23.994" v="101" actId="20577"/>
          <ac:spMkLst>
            <pc:docMk/>
            <pc:sldMk cId="0" sldId="295"/>
            <ac:spMk id="17412" creationId="{C0EB4EB8-0449-4B15-DCA5-648E658333EE}"/>
          </ac:spMkLst>
        </pc:spChg>
        <pc:graphicFrameChg chg="mod">
          <ac:chgData name="Johnson, Kathy" userId="S::kjohnson@gwinnetttech.edu::bc454295-a45c-4866-b0f4-dd150e906dc9" providerId="AD" clId="Web-{F8D884ED-2260-C747-AD47-8528182DA10E}" dt="2023-09-15T02:30:08.101" v="94" actId="14100"/>
          <ac:graphicFrameMkLst>
            <pc:docMk/>
            <pc:sldMk cId="0" sldId="295"/>
            <ac:graphicFrameMk id="17410" creationId="{74E2ECC5-7D25-17DB-2401-783FD1529ADB}"/>
          </ac:graphicFrameMkLst>
        </pc:graphicFrameChg>
      </pc:sldChg>
      <pc:sldChg chg="modSp">
        <pc:chgData name="Johnson, Kathy" userId="S::kjohnson@gwinnetttech.edu::bc454295-a45c-4866-b0f4-dd150e906dc9" providerId="AD" clId="Web-{F8D884ED-2260-C747-AD47-8528182DA10E}" dt="2023-09-15T02:32:31.589" v="103" actId="14100"/>
        <pc:sldMkLst>
          <pc:docMk/>
          <pc:sldMk cId="0" sldId="296"/>
        </pc:sldMkLst>
        <pc:spChg chg="mod">
          <ac:chgData name="Johnson, Kathy" userId="S::kjohnson@gwinnetttech.edu::bc454295-a45c-4866-b0f4-dd150e906dc9" providerId="AD" clId="Web-{F8D884ED-2260-C747-AD47-8528182DA10E}" dt="2023-09-15T02:32:31.589" v="103" actId="14100"/>
          <ac:spMkLst>
            <pc:docMk/>
            <pc:sldMk cId="0" sldId="296"/>
            <ac:spMk id="18436" creationId="{5080CC8C-5088-E8BB-A4A1-3740E5928E0C}"/>
          </ac:spMkLst>
        </pc:spChg>
      </pc:sldChg>
      <pc:sldChg chg="modSp">
        <pc:chgData name="Johnson, Kathy" userId="S::kjohnson@gwinnetttech.edu::bc454295-a45c-4866-b0f4-dd150e906dc9" providerId="AD" clId="Web-{F8D884ED-2260-C747-AD47-8528182DA10E}" dt="2023-09-15T02:34:15.186" v="106" actId="1076"/>
        <pc:sldMkLst>
          <pc:docMk/>
          <pc:sldMk cId="0" sldId="297"/>
        </pc:sldMkLst>
        <pc:spChg chg="mod">
          <ac:chgData name="Johnson, Kathy" userId="S::kjohnson@gwinnetttech.edu::bc454295-a45c-4866-b0f4-dd150e906dc9" providerId="AD" clId="Web-{F8D884ED-2260-C747-AD47-8528182DA10E}" dt="2023-09-15T02:34:15.186" v="106" actId="1076"/>
          <ac:spMkLst>
            <pc:docMk/>
            <pc:sldMk cId="0" sldId="297"/>
            <ac:spMk id="19460" creationId="{2E219F21-2ED2-9FFF-D77E-0B8E82B0C87F}"/>
          </ac:spMkLst>
        </pc:spChg>
      </pc:sldChg>
      <pc:sldChg chg="modSp">
        <pc:chgData name="Johnson, Kathy" userId="S::kjohnson@gwinnetttech.edu::bc454295-a45c-4866-b0f4-dd150e906dc9" providerId="AD" clId="Web-{F8D884ED-2260-C747-AD47-8528182DA10E}" dt="2023-09-15T02:37:58.318" v="126" actId="20577"/>
        <pc:sldMkLst>
          <pc:docMk/>
          <pc:sldMk cId="0" sldId="298"/>
        </pc:sldMkLst>
        <pc:spChg chg="mod">
          <ac:chgData name="Johnson, Kathy" userId="S::kjohnson@gwinnetttech.edu::bc454295-a45c-4866-b0f4-dd150e906dc9" providerId="AD" clId="Web-{F8D884ED-2260-C747-AD47-8528182DA10E}" dt="2023-09-15T02:37:58.318" v="126" actId="20577"/>
          <ac:spMkLst>
            <pc:docMk/>
            <pc:sldMk cId="0" sldId="298"/>
            <ac:spMk id="68611" creationId="{D3199545-7B65-37FA-EAFB-9DDB65AF65ED}"/>
          </ac:spMkLst>
        </pc:spChg>
      </pc:sldChg>
      <pc:sldChg chg="addSp delSp modSp mod setBg">
        <pc:chgData name="Johnson, Kathy" userId="S::kjohnson@gwinnetttech.edu::bc454295-a45c-4866-b0f4-dd150e906dc9" providerId="AD" clId="Web-{F8D884ED-2260-C747-AD47-8528182DA10E}" dt="2023-09-15T02:22:05.196" v="52"/>
        <pc:sldMkLst>
          <pc:docMk/>
          <pc:sldMk cId="0" sldId="337"/>
        </pc:sldMkLst>
        <pc:spChg chg="mod">
          <ac:chgData name="Johnson, Kathy" userId="S::kjohnson@gwinnetttech.edu::bc454295-a45c-4866-b0f4-dd150e906dc9" providerId="AD" clId="Web-{F8D884ED-2260-C747-AD47-8528182DA10E}" dt="2023-09-15T02:21:57.024" v="51"/>
          <ac:spMkLst>
            <pc:docMk/>
            <pc:sldMk cId="0" sldId="337"/>
            <ac:spMk id="3" creationId="{6D20A288-B3E5-2719-95E1-14B0AD9A3194}"/>
          </ac:spMkLst>
        </pc:spChg>
        <pc:spChg chg="mod ord">
          <ac:chgData name="Johnson, Kathy" userId="S::kjohnson@gwinnetttech.edu::bc454295-a45c-4866-b0f4-dd150e906dc9" providerId="AD" clId="Web-{F8D884ED-2260-C747-AD47-8528182DA10E}" dt="2023-09-15T02:21:57.024" v="51"/>
          <ac:spMkLst>
            <pc:docMk/>
            <pc:sldMk cId="0" sldId="337"/>
            <ac:spMk id="65539" creationId="{57E8E85D-C7C1-D8D9-F041-0DC4E1E91AB5}"/>
          </ac:spMkLst>
        </pc:spChg>
        <pc:spChg chg="del mod">
          <ac:chgData name="Johnson, Kathy" userId="S::kjohnson@gwinnetttech.edu::bc454295-a45c-4866-b0f4-dd150e906dc9" providerId="AD" clId="Web-{F8D884ED-2260-C747-AD47-8528182DA10E}" dt="2023-09-15T02:22:05.196" v="52"/>
          <ac:spMkLst>
            <pc:docMk/>
            <pc:sldMk cId="0" sldId="337"/>
            <ac:spMk id="70661" creationId="{38F1D835-8414-4C32-FF09-52A22DC8D98E}"/>
          </ac:spMkLst>
        </pc:spChg>
        <pc:spChg chg="add del">
          <ac:chgData name="Johnson, Kathy" userId="S::kjohnson@gwinnetttech.edu::bc454295-a45c-4866-b0f4-dd150e906dc9" providerId="AD" clId="Web-{F8D884ED-2260-C747-AD47-8528182DA10E}" dt="2023-09-15T02:21:57.024" v="51"/>
          <ac:spMkLst>
            <pc:docMk/>
            <pc:sldMk cId="0" sldId="337"/>
            <ac:spMk id="70667" creationId="{7835D34E-498A-4A24-B274-284CDC7EA2C6}"/>
          </ac:spMkLst>
        </pc:spChg>
        <pc:spChg chg="add del">
          <ac:chgData name="Johnson, Kathy" userId="S::kjohnson@gwinnetttech.edu::bc454295-a45c-4866-b0f4-dd150e906dc9" providerId="AD" clId="Web-{F8D884ED-2260-C747-AD47-8528182DA10E}" dt="2023-09-15T02:21:57.024" v="51"/>
          <ac:spMkLst>
            <pc:docMk/>
            <pc:sldMk cId="0" sldId="337"/>
            <ac:spMk id="70669" creationId="{03F361C2-A8AA-4EC2-AA31-850CB65162AD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21:57.024" v="51"/>
          <ac:spMkLst>
            <pc:docMk/>
            <pc:sldMk cId="0" sldId="337"/>
            <ac:spMk id="70678" creationId="{C6870151-9189-4C3A-8379-EF3D95827A0A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21:57.024" v="51"/>
          <ac:spMkLst>
            <pc:docMk/>
            <pc:sldMk cId="0" sldId="337"/>
            <ac:spMk id="70680" creationId="{123EA69C-102A-4DD0-9547-05DCD271D159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21:57.024" v="51"/>
          <ac:spMkLst>
            <pc:docMk/>
            <pc:sldMk cId="0" sldId="337"/>
            <ac:spMk id="70682" creationId="{6A862265-5CA3-4C40-8582-7534C3B03C2A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21:57.024" v="51"/>
          <ac:spMkLst>
            <pc:docMk/>
            <pc:sldMk cId="0" sldId="337"/>
            <ac:spMk id="70684" creationId="{600EF80B-0391-4082-9AF5-F15B091B4CE9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21:57.024" v="51"/>
          <ac:spMkLst>
            <pc:docMk/>
            <pc:sldMk cId="0" sldId="337"/>
            <ac:spMk id="70688" creationId="{3FBF03E8-C602-4192-9C52-F84B29FDCC88}"/>
          </ac:spMkLst>
        </pc:spChg>
        <pc:picChg chg="add mod">
          <ac:chgData name="Johnson, Kathy" userId="S::kjohnson@gwinnetttech.edu::bc454295-a45c-4866-b0f4-dd150e906dc9" providerId="AD" clId="Web-{F8D884ED-2260-C747-AD47-8528182DA10E}" dt="2023-09-15T02:21:57.024" v="51"/>
          <ac:picMkLst>
            <pc:docMk/>
            <pc:sldMk cId="0" sldId="337"/>
            <ac:picMk id="70663" creationId="{D7902853-095A-C89E-B114-340AAC18B03C}"/>
          </ac:picMkLst>
        </pc:picChg>
        <pc:picChg chg="add del">
          <ac:chgData name="Johnson, Kathy" userId="S::kjohnson@gwinnetttech.edu::bc454295-a45c-4866-b0f4-dd150e906dc9" providerId="AD" clId="Web-{F8D884ED-2260-C747-AD47-8528182DA10E}" dt="2023-09-15T02:21:57.024" v="51"/>
          <ac:picMkLst>
            <pc:docMk/>
            <pc:sldMk cId="0" sldId="337"/>
            <ac:picMk id="70671" creationId="{0928A74C-7F50-4F37-A11F-A02F9C35D768}"/>
          </ac:picMkLst>
        </pc:picChg>
        <pc:cxnChg chg="add del">
          <ac:chgData name="Johnson, Kathy" userId="S::kjohnson@gwinnetttech.edu::bc454295-a45c-4866-b0f4-dd150e906dc9" providerId="AD" clId="Web-{F8D884ED-2260-C747-AD47-8528182DA10E}" dt="2023-09-15T02:21:57.024" v="51"/>
          <ac:cxnSpMkLst>
            <pc:docMk/>
            <pc:sldMk cId="0" sldId="337"/>
            <ac:cxnSpMk id="70673" creationId="{AA170837-E949-4116-A014-1727EF9B0880}"/>
          </ac:cxnSpMkLst>
        </pc:cxnChg>
        <pc:cxnChg chg="add">
          <ac:chgData name="Johnson, Kathy" userId="S::kjohnson@gwinnetttech.edu::bc454295-a45c-4866-b0f4-dd150e906dc9" providerId="AD" clId="Web-{F8D884ED-2260-C747-AD47-8528182DA10E}" dt="2023-09-15T02:21:57.024" v="51"/>
          <ac:cxnSpMkLst>
            <pc:docMk/>
            <pc:sldMk cId="0" sldId="337"/>
            <ac:cxnSpMk id="70686" creationId="{D33AC32D-5F44-45F7-A0BD-7C11A86BED57}"/>
          </ac:cxnSpMkLst>
        </pc:cxnChg>
      </pc:sldChg>
      <pc:sldChg chg="addSp delSp modSp mod setBg">
        <pc:chgData name="Johnson, Kathy" userId="S::kjohnson@gwinnetttech.edu::bc454295-a45c-4866-b0f4-dd150e906dc9" providerId="AD" clId="Web-{F8D884ED-2260-C747-AD47-8528182DA10E}" dt="2023-09-15T02:43:58.408" v="142"/>
        <pc:sldMkLst>
          <pc:docMk/>
          <pc:sldMk cId="0" sldId="357"/>
        </pc:sldMkLst>
        <pc:spChg chg="mod ord">
          <ac:chgData name="Johnson, Kathy" userId="S::kjohnson@gwinnetttech.edu::bc454295-a45c-4866-b0f4-dd150e906dc9" providerId="AD" clId="Web-{F8D884ED-2260-C747-AD47-8528182DA10E}" dt="2023-09-15T02:42:19.796" v="137"/>
          <ac:spMkLst>
            <pc:docMk/>
            <pc:sldMk cId="0" sldId="357"/>
            <ac:spMk id="74755" creationId="{D44C0E78-1291-1504-87E5-43501F9ED163}"/>
          </ac:spMkLst>
        </pc:spChg>
        <pc:spChg chg="add del">
          <ac:chgData name="Johnson, Kathy" userId="S::kjohnson@gwinnetttech.edu::bc454295-a45c-4866-b0f4-dd150e906dc9" providerId="AD" clId="Web-{F8D884ED-2260-C747-AD47-8528182DA10E}" dt="2023-09-15T02:42:19.796" v="136"/>
          <ac:spMkLst>
            <pc:docMk/>
            <pc:sldMk cId="0" sldId="357"/>
            <ac:spMk id="74760" creationId="{9CAC3D59-B18E-47AC-BAC4-6D40C9C4F02C}"/>
          </ac:spMkLst>
        </pc:spChg>
        <pc:spChg chg="add del">
          <ac:chgData name="Johnson, Kathy" userId="S::kjohnson@gwinnetttech.edu::bc454295-a45c-4866-b0f4-dd150e906dc9" providerId="AD" clId="Web-{F8D884ED-2260-C747-AD47-8528182DA10E}" dt="2023-09-15T02:42:19.796" v="136"/>
          <ac:spMkLst>
            <pc:docMk/>
            <pc:sldMk cId="0" sldId="357"/>
            <ac:spMk id="74762" creationId="{60D0E55C-3C32-4FD2-A2F8-EEA12C285143}"/>
          </ac:spMkLst>
        </pc:spChg>
        <pc:spChg chg="add del">
          <ac:chgData name="Johnson, Kathy" userId="S::kjohnson@gwinnetttech.edu::bc454295-a45c-4866-b0f4-dd150e906dc9" providerId="AD" clId="Web-{F8D884ED-2260-C747-AD47-8528182DA10E}" dt="2023-09-15T02:42:19.796" v="136"/>
          <ac:spMkLst>
            <pc:docMk/>
            <pc:sldMk cId="0" sldId="357"/>
            <ac:spMk id="74764" creationId="{81FEC21E-102D-426A-9A93-48E62F37838F}"/>
          </ac:spMkLst>
        </pc:spChg>
        <pc:picChg chg="add mod">
          <ac:chgData name="Johnson, Kathy" userId="S::kjohnson@gwinnetttech.edu::bc454295-a45c-4866-b0f4-dd150e906dc9" providerId="AD" clId="Web-{F8D884ED-2260-C747-AD47-8528182DA10E}" dt="2023-09-15T02:43:58.408" v="142"/>
          <ac:picMkLst>
            <pc:docMk/>
            <pc:sldMk cId="0" sldId="357"/>
            <ac:picMk id="2" creationId="{562BCEF4-D9A2-641C-AA74-0100C40A714E}"/>
          </ac:picMkLst>
        </pc:picChg>
        <pc:picChg chg="mod ord">
          <ac:chgData name="Johnson, Kathy" userId="S::kjohnson@gwinnetttech.edu::bc454295-a45c-4866-b0f4-dd150e906dc9" providerId="AD" clId="Web-{F8D884ED-2260-C747-AD47-8528182DA10E}" dt="2023-09-15T02:43:58.408" v="142"/>
          <ac:picMkLst>
            <pc:docMk/>
            <pc:sldMk cId="0" sldId="357"/>
            <ac:picMk id="72708" creationId="{3877735F-D3CF-9C30-0B72-3893AC61B84E}"/>
          </ac:picMkLst>
        </pc:picChg>
      </pc:sldChg>
      <pc:sldChg chg="addSp delSp modSp mod setBg">
        <pc:chgData name="Johnson, Kathy" userId="S::kjohnson@gwinnetttech.edu::bc454295-a45c-4866-b0f4-dd150e906dc9" providerId="AD" clId="Web-{F8D884ED-2260-C747-AD47-8528182DA10E}" dt="2023-09-15T02:35:07.984" v="110"/>
        <pc:sldMkLst>
          <pc:docMk/>
          <pc:sldMk cId="0" sldId="362"/>
        </pc:sldMkLst>
        <pc:spChg chg="mod">
          <ac:chgData name="Johnson, Kathy" userId="S::kjohnson@gwinnetttech.edu::bc454295-a45c-4866-b0f4-dd150e906dc9" providerId="AD" clId="Web-{F8D884ED-2260-C747-AD47-8528182DA10E}" dt="2023-09-15T02:35:00.062" v="109"/>
          <ac:spMkLst>
            <pc:docMk/>
            <pc:sldMk cId="0" sldId="362"/>
            <ac:spMk id="2" creationId="{9147539B-B68D-DD9E-70FF-BE2CAD85E5F8}"/>
          </ac:spMkLst>
        </pc:spChg>
        <pc:spChg chg="del mod">
          <ac:chgData name="Johnson, Kathy" userId="S::kjohnson@gwinnetttech.edu::bc454295-a45c-4866-b0f4-dd150e906dc9" providerId="AD" clId="Web-{F8D884ED-2260-C747-AD47-8528182DA10E}" dt="2023-09-15T02:35:07.984" v="110"/>
          <ac:spMkLst>
            <pc:docMk/>
            <pc:sldMk cId="0" sldId="362"/>
            <ac:spMk id="6" creationId="{A116F0BD-A6E8-4332-D0A5-3B8DD658FF11}"/>
          </ac:spMkLst>
        </pc:spChg>
        <pc:spChg chg="del mod">
          <ac:chgData name="Johnson, Kathy" userId="S::kjohnson@gwinnetttech.edu::bc454295-a45c-4866-b0f4-dd150e906dc9" providerId="AD" clId="Web-{F8D884ED-2260-C747-AD47-8528182DA10E}" dt="2023-09-15T02:35:00.062" v="109"/>
          <ac:spMkLst>
            <pc:docMk/>
            <pc:sldMk cId="0" sldId="362"/>
            <ac:spMk id="67587" creationId="{6D4CCE14-9486-A7E4-3B57-0CA33741BB1D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35:00.062" v="109"/>
          <ac:spMkLst>
            <pc:docMk/>
            <pc:sldMk cId="0" sldId="362"/>
            <ac:spMk id="67593" creationId="{683EAA59-24DC-4627-AB66-12602B7625BE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35:00.062" v="109"/>
          <ac:spMkLst>
            <pc:docMk/>
            <pc:sldMk cId="0" sldId="362"/>
            <ac:spMk id="67599" creationId="{A538C7E5-0116-453C-9CD0-757E1C972DB5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35:00.062" v="109"/>
          <ac:spMkLst>
            <pc:docMk/>
            <pc:sldMk cId="0" sldId="362"/>
            <ac:spMk id="67603" creationId="{EB09849A-7D0C-4F36-A0D6-6BD64C50EBB6}"/>
          </ac:spMkLst>
        </pc:spChg>
        <pc:graphicFrameChg chg="add">
          <ac:chgData name="Johnson, Kathy" userId="S::kjohnson@gwinnetttech.edu::bc454295-a45c-4866-b0f4-dd150e906dc9" providerId="AD" clId="Web-{F8D884ED-2260-C747-AD47-8528182DA10E}" dt="2023-09-15T02:35:00.062" v="109"/>
          <ac:graphicFrameMkLst>
            <pc:docMk/>
            <pc:sldMk cId="0" sldId="362"/>
            <ac:graphicFrameMk id="67589" creationId="{8DD053E8-7535-A280-941A-3C97A4043E7F}"/>
          </ac:graphicFrameMkLst>
        </pc:graphicFrameChg>
        <pc:picChg chg="add">
          <ac:chgData name="Johnson, Kathy" userId="S::kjohnson@gwinnetttech.edu::bc454295-a45c-4866-b0f4-dd150e906dc9" providerId="AD" clId="Web-{F8D884ED-2260-C747-AD47-8528182DA10E}" dt="2023-09-15T02:35:00.062" v="109"/>
          <ac:picMkLst>
            <pc:docMk/>
            <pc:sldMk cId="0" sldId="362"/>
            <ac:picMk id="67595" creationId="{337D7E9F-40E2-421F-8428-EF1ED3BD5354}"/>
          </ac:picMkLst>
        </pc:picChg>
        <pc:cxnChg chg="add">
          <ac:chgData name="Johnson, Kathy" userId="S::kjohnson@gwinnetttech.edu::bc454295-a45c-4866-b0f4-dd150e906dc9" providerId="AD" clId="Web-{F8D884ED-2260-C747-AD47-8528182DA10E}" dt="2023-09-15T02:35:00.062" v="109"/>
          <ac:cxnSpMkLst>
            <pc:docMk/>
            <pc:sldMk cId="0" sldId="362"/>
            <ac:cxnSpMk id="67597" creationId="{42928F44-8AA2-4E03-A7D3-F2A035E9757D}"/>
          </ac:cxnSpMkLst>
        </pc:cxnChg>
        <pc:cxnChg chg="add">
          <ac:chgData name="Johnson, Kathy" userId="S::kjohnson@gwinnetttech.edu::bc454295-a45c-4866-b0f4-dd150e906dc9" providerId="AD" clId="Web-{F8D884ED-2260-C747-AD47-8528182DA10E}" dt="2023-09-15T02:35:00.062" v="109"/>
          <ac:cxnSpMkLst>
            <pc:docMk/>
            <pc:sldMk cId="0" sldId="362"/>
            <ac:cxnSpMk id="67601" creationId="{B755E3F5-39D9-4ABF-BFA5-232E87111779}"/>
          </ac:cxnSpMkLst>
        </pc:cxnChg>
      </pc:sldChg>
      <pc:sldChg chg="addSp delSp modSp mod setBg">
        <pc:chgData name="Johnson, Kathy" userId="S::kjohnson@gwinnetttech.edu::bc454295-a45c-4866-b0f4-dd150e906dc9" providerId="AD" clId="Web-{F8D884ED-2260-C747-AD47-8528182DA10E}" dt="2023-09-15T02:39:33.211" v="131"/>
        <pc:sldMkLst>
          <pc:docMk/>
          <pc:sldMk cId="0" sldId="364"/>
        </pc:sldMkLst>
        <pc:spChg chg="mod">
          <ac:chgData name="Johnson, Kathy" userId="S::kjohnson@gwinnetttech.edu::bc454295-a45c-4866-b0f4-dd150e906dc9" providerId="AD" clId="Web-{F8D884ED-2260-C747-AD47-8528182DA10E}" dt="2023-09-15T02:39:13.601" v="129"/>
          <ac:spMkLst>
            <pc:docMk/>
            <pc:sldMk cId="0" sldId="364"/>
            <ac:spMk id="18434" creationId="{169915DB-7225-C6D9-225B-C1DC78D0C945}"/>
          </ac:spMkLst>
        </pc:spChg>
        <pc:spChg chg="add del">
          <ac:chgData name="Johnson, Kathy" userId="S::kjohnson@gwinnetttech.edu::bc454295-a45c-4866-b0f4-dd150e906dc9" providerId="AD" clId="Web-{F8D884ED-2260-C747-AD47-8528182DA10E}" dt="2023-09-15T02:39:13.585" v="128"/>
          <ac:spMkLst>
            <pc:docMk/>
            <pc:sldMk cId="0" sldId="364"/>
            <ac:spMk id="18506" creationId="{683EAA59-24DC-4627-AB66-12602B7625BE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39:13.601" v="129"/>
          <ac:spMkLst>
            <pc:docMk/>
            <pc:sldMk cId="0" sldId="364"/>
            <ac:spMk id="18512" creationId="{C72108A5-CE2C-4966-B863-66581E6E4801}"/>
          </ac:spMkLst>
        </pc:spChg>
        <pc:graphicFrameChg chg="mod modGraphic">
          <ac:chgData name="Johnson, Kathy" userId="S::kjohnson@gwinnetttech.edu::bc454295-a45c-4866-b0f4-dd150e906dc9" providerId="AD" clId="Web-{F8D884ED-2260-C747-AD47-8528182DA10E}" dt="2023-09-15T02:39:33.211" v="131"/>
          <ac:graphicFrameMkLst>
            <pc:docMk/>
            <pc:sldMk cId="0" sldId="364"/>
            <ac:graphicFrameMk id="18501" creationId="{6774ACD3-013F-B426-005B-EF584EBFFB2D}"/>
          </ac:graphicFrameMkLst>
        </pc:graphicFrameChg>
        <pc:picChg chg="add del">
          <ac:chgData name="Johnson, Kathy" userId="S::kjohnson@gwinnetttech.edu::bc454295-a45c-4866-b0f4-dd150e906dc9" providerId="AD" clId="Web-{F8D884ED-2260-C747-AD47-8528182DA10E}" dt="2023-09-15T02:39:13.585" v="128"/>
          <ac:picMkLst>
            <pc:docMk/>
            <pc:sldMk cId="0" sldId="364"/>
            <ac:picMk id="18508" creationId="{337D7E9F-40E2-421F-8428-EF1ED3BD5354}"/>
          </ac:picMkLst>
        </pc:picChg>
        <pc:picChg chg="add">
          <ac:chgData name="Johnson, Kathy" userId="S::kjohnson@gwinnetttech.edu::bc454295-a45c-4866-b0f4-dd150e906dc9" providerId="AD" clId="Web-{F8D884ED-2260-C747-AD47-8528182DA10E}" dt="2023-09-15T02:39:13.601" v="129"/>
          <ac:picMkLst>
            <pc:docMk/>
            <pc:sldMk cId="0" sldId="364"/>
            <ac:picMk id="18513" creationId="{34DF22E0-9870-4CBF-AA3A-D710A9D8D999}"/>
          </ac:picMkLst>
        </pc:picChg>
        <pc:cxnChg chg="add del">
          <ac:chgData name="Johnson, Kathy" userId="S::kjohnson@gwinnetttech.edu::bc454295-a45c-4866-b0f4-dd150e906dc9" providerId="AD" clId="Web-{F8D884ED-2260-C747-AD47-8528182DA10E}" dt="2023-09-15T02:39:13.585" v="128"/>
          <ac:cxnSpMkLst>
            <pc:docMk/>
            <pc:sldMk cId="0" sldId="364"/>
            <ac:cxnSpMk id="18510" creationId="{42928F44-8AA2-4E03-A7D3-F2A035E9757D}"/>
          </ac:cxnSpMkLst>
        </pc:cxnChg>
        <pc:cxnChg chg="add">
          <ac:chgData name="Johnson, Kathy" userId="S::kjohnson@gwinnetttech.edu::bc454295-a45c-4866-b0f4-dd150e906dc9" providerId="AD" clId="Web-{F8D884ED-2260-C747-AD47-8528182DA10E}" dt="2023-09-15T02:39:13.601" v="129"/>
          <ac:cxnSpMkLst>
            <pc:docMk/>
            <pc:sldMk cId="0" sldId="364"/>
            <ac:cxnSpMk id="18514" creationId="{4348DA73-B56C-4BAB-9988-C048297EF40C}"/>
          </ac:cxnSpMkLst>
        </pc:cxnChg>
      </pc:sldChg>
      <pc:sldChg chg="addSp delSp modSp mod setBg">
        <pc:chgData name="Johnson, Kathy" userId="S::kjohnson@gwinnetttech.edu::bc454295-a45c-4866-b0f4-dd150e906dc9" providerId="AD" clId="Web-{F8D884ED-2260-C747-AD47-8528182DA10E}" dt="2023-09-15T02:29:09.537" v="93"/>
        <pc:sldMkLst>
          <pc:docMk/>
          <pc:sldMk cId="0" sldId="368"/>
        </pc:sldMkLst>
        <pc:spChg chg="mod">
          <ac:chgData name="Johnson, Kathy" userId="S::kjohnson@gwinnetttech.edu::bc454295-a45c-4866-b0f4-dd150e906dc9" providerId="AD" clId="Web-{F8D884ED-2260-C747-AD47-8528182DA10E}" dt="2023-09-15T02:29:02.068" v="92"/>
          <ac:spMkLst>
            <pc:docMk/>
            <pc:sldMk cId="0" sldId="368"/>
            <ac:spMk id="2" creationId="{82D79CA3-63A2-89C4-1BA7-E8983E2C9CD5}"/>
          </ac:spMkLst>
        </pc:spChg>
        <pc:spChg chg="del mod">
          <ac:chgData name="Johnson, Kathy" userId="S::kjohnson@gwinnetttech.edu::bc454295-a45c-4866-b0f4-dd150e906dc9" providerId="AD" clId="Web-{F8D884ED-2260-C747-AD47-8528182DA10E}" dt="2023-09-15T02:29:09.537" v="93"/>
          <ac:spMkLst>
            <pc:docMk/>
            <pc:sldMk cId="0" sldId="368"/>
            <ac:spMk id="6" creationId="{CE2392BF-90E1-1C08-4897-E674E5DA3FCB}"/>
          </ac:spMkLst>
        </pc:spChg>
        <pc:spChg chg="del">
          <ac:chgData name="Johnson, Kathy" userId="S::kjohnson@gwinnetttech.edu::bc454295-a45c-4866-b0f4-dd150e906dc9" providerId="AD" clId="Web-{F8D884ED-2260-C747-AD47-8528182DA10E}" dt="2023-09-15T02:29:02.068" v="92"/>
          <ac:spMkLst>
            <pc:docMk/>
            <pc:sldMk cId="0" sldId="368"/>
            <ac:spMk id="66563" creationId="{C7F0ED98-768F-F0A5-745E-93B4917EA821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29:02.068" v="92"/>
          <ac:spMkLst>
            <pc:docMk/>
            <pc:sldMk cId="0" sldId="368"/>
            <ac:spMk id="66569" creationId="{683EAA59-24DC-4627-AB66-12602B7625BE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29:02.068" v="92"/>
          <ac:spMkLst>
            <pc:docMk/>
            <pc:sldMk cId="0" sldId="368"/>
            <ac:spMk id="66575" creationId="{A538C7E5-0116-453C-9CD0-757E1C972DB5}"/>
          </ac:spMkLst>
        </pc:spChg>
        <pc:spChg chg="add">
          <ac:chgData name="Johnson, Kathy" userId="S::kjohnson@gwinnetttech.edu::bc454295-a45c-4866-b0f4-dd150e906dc9" providerId="AD" clId="Web-{F8D884ED-2260-C747-AD47-8528182DA10E}" dt="2023-09-15T02:29:02.068" v="92"/>
          <ac:spMkLst>
            <pc:docMk/>
            <pc:sldMk cId="0" sldId="368"/>
            <ac:spMk id="66579" creationId="{EB09849A-7D0C-4F36-A0D6-6BD64C50EBB6}"/>
          </ac:spMkLst>
        </pc:spChg>
        <pc:graphicFrameChg chg="add">
          <ac:chgData name="Johnson, Kathy" userId="S::kjohnson@gwinnetttech.edu::bc454295-a45c-4866-b0f4-dd150e906dc9" providerId="AD" clId="Web-{F8D884ED-2260-C747-AD47-8528182DA10E}" dt="2023-09-15T02:29:02.068" v="92"/>
          <ac:graphicFrameMkLst>
            <pc:docMk/>
            <pc:sldMk cId="0" sldId="368"/>
            <ac:graphicFrameMk id="66565" creationId="{AD0C47D6-9439-0AA0-8A8A-03AF61625CA9}"/>
          </ac:graphicFrameMkLst>
        </pc:graphicFrameChg>
        <pc:picChg chg="add">
          <ac:chgData name="Johnson, Kathy" userId="S::kjohnson@gwinnetttech.edu::bc454295-a45c-4866-b0f4-dd150e906dc9" providerId="AD" clId="Web-{F8D884ED-2260-C747-AD47-8528182DA10E}" dt="2023-09-15T02:29:02.068" v="92"/>
          <ac:picMkLst>
            <pc:docMk/>
            <pc:sldMk cId="0" sldId="368"/>
            <ac:picMk id="66571" creationId="{337D7E9F-40E2-421F-8428-EF1ED3BD5354}"/>
          </ac:picMkLst>
        </pc:picChg>
        <pc:cxnChg chg="add">
          <ac:chgData name="Johnson, Kathy" userId="S::kjohnson@gwinnetttech.edu::bc454295-a45c-4866-b0f4-dd150e906dc9" providerId="AD" clId="Web-{F8D884ED-2260-C747-AD47-8528182DA10E}" dt="2023-09-15T02:29:02.068" v="92"/>
          <ac:cxnSpMkLst>
            <pc:docMk/>
            <pc:sldMk cId="0" sldId="368"/>
            <ac:cxnSpMk id="66573" creationId="{42928F44-8AA2-4E03-A7D3-F2A035E9757D}"/>
          </ac:cxnSpMkLst>
        </pc:cxnChg>
        <pc:cxnChg chg="add">
          <ac:chgData name="Johnson, Kathy" userId="S::kjohnson@gwinnetttech.edu::bc454295-a45c-4866-b0f4-dd150e906dc9" providerId="AD" clId="Web-{F8D884ED-2260-C747-AD47-8528182DA10E}" dt="2023-09-15T02:29:02.068" v="92"/>
          <ac:cxnSpMkLst>
            <pc:docMk/>
            <pc:sldMk cId="0" sldId="368"/>
            <ac:cxnSpMk id="66577" creationId="{B755E3F5-39D9-4ABF-BFA5-232E87111779}"/>
          </ac:cxnSpMkLst>
        </pc:cxnChg>
      </pc:sldChg>
      <pc:sldChg chg="delSp modSp">
        <pc:chgData name="Johnson, Kathy" userId="S::kjohnson@gwinnetttech.edu::bc454295-a45c-4866-b0f4-dd150e906dc9" providerId="AD" clId="Web-{F8D884ED-2260-C747-AD47-8528182DA10E}" dt="2023-09-15T02:05:23.805" v="5" actId="20577"/>
        <pc:sldMkLst>
          <pc:docMk/>
          <pc:sldMk cId="3371331494" sldId="380"/>
        </pc:sldMkLst>
        <pc:spChg chg="del">
          <ac:chgData name="Johnson, Kathy" userId="S::kjohnson@gwinnetttech.edu::bc454295-a45c-4866-b0f4-dd150e906dc9" providerId="AD" clId="Web-{F8D884ED-2260-C747-AD47-8528182DA10E}" dt="2023-09-15T02:05:12.727" v="3"/>
          <ac:spMkLst>
            <pc:docMk/>
            <pc:sldMk cId="3371331494" sldId="380"/>
            <ac:spMk id="4" creationId="{761DFE15-1C75-225F-EB30-DAAA3A4C676F}"/>
          </ac:spMkLst>
        </pc:spChg>
        <pc:spChg chg="mod">
          <ac:chgData name="Johnson, Kathy" userId="S::kjohnson@gwinnetttech.edu::bc454295-a45c-4866-b0f4-dd150e906dc9" providerId="AD" clId="Web-{F8D884ED-2260-C747-AD47-8528182DA10E}" dt="2023-09-15T02:05:08.789" v="2" actId="14100"/>
          <ac:spMkLst>
            <pc:docMk/>
            <pc:sldMk cId="3371331494" sldId="380"/>
            <ac:spMk id="5" creationId="{761DFE15-1C75-225F-EB30-DAAA3A4C676F}"/>
          </ac:spMkLst>
        </pc:spChg>
        <pc:spChg chg="mod">
          <ac:chgData name="Johnson, Kathy" userId="S::kjohnson@gwinnetttech.edu::bc454295-a45c-4866-b0f4-dd150e906dc9" providerId="AD" clId="Web-{F8D884ED-2260-C747-AD47-8528182DA10E}" dt="2023-09-15T02:05:23.805" v="5" actId="20577"/>
          <ac:spMkLst>
            <pc:docMk/>
            <pc:sldMk cId="3371331494" sldId="380"/>
            <ac:spMk id="58371" creationId="{3062D9FB-BA2C-62FD-DF25-7C2751DF075C}"/>
          </ac:spMkLst>
        </pc:spChg>
      </pc:sldChg>
    </pc:docChg>
  </pc:docChgLst>
  <pc:docChgLst>
    <pc:chgData name="Johnson, Kathy" userId="bc454295-a45c-4866-b0f4-dd150e906dc9" providerId="ADAL" clId="{54F2E59E-0A6B-48C4-AD42-2182CBEEF03B}"/>
    <pc:docChg chg="undo custSel modSld sldOrd">
      <pc:chgData name="Johnson, Kathy" userId="bc454295-a45c-4866-b0f4-dd150e906dc9" providerId="ADAL" clId="{54F2E59E-0A6B-48C4-AD42-2182CBEEF03B}" dt="2023-09-13T19:27:58.365" v="480" actId="1076"/>
      <pc:docMkLst>
        <pc:docMk/>
      </pc:docMkLst>
      <pc:sldChg chg="modSp">
        <pc:chgData name="Johnson, Kathy" userId="bc454295-a45c-4866-b0f4-dd150e906dc9" providerId="ADAL" clId="{54F2E59E-0A6B-48C4-AD42-2182CBEEF03B}" dt="2023-09-13T18:43:50.766" v="199" actId="120"/>
        <pc:sldMkLst>
          <pc:docMk/>
          <pc:sldMk cId="0" sldId="258"/>
        </pc:sldMkLst>
        <pc:spChg chg="mod">
          <ac:chgData name="Johnson, Kathy" userId="bc454295-a45c-4866-b0f4-dd150e906dc9" providerId="ADAL" clId="{54F2E59E-0A6B-48C4-AD42-2182CBEEF03B}" dt="2023-09-13T18:43:30.322" v="196" actId="14100"/>
          <ac:spMkLst>
            <pc:docMk/>
            <pc:sldMk cId="0" sldId="258"/>
            <ac:spMk id="5122" creationId="{CAB9F482-41A0-F6E5-FAC6-844430CA8EE4}"/>
          </ac:spMkLst>
        </pc:spChg>
        <pc:spChg chg="mod">
          <ac:chgData name="Johnson, Kathy" userId="bc454295-a45c-4866-b0f4-dd150e906dc9" providerId="ADAL" clId="{54F2E59E-0A6B-48C4-AD42-2182CBEEF03B}" dt="2023-09-13T18:43:50.766" v="199" actId="120"/>
          <ac:spMkLst>
            <pc:docMk/>
            <pc:sldMk cId="0" sldId="258"/>
            <ac:spMk id="26627" creationId="{497AF5B3-CEC8-B94E-D109-C947F7CF91E5}"/>
          </ac:spMkLst>
        </pc:spChg>
      </pc:sldChg>
      <pc:sldChg chg="modSp">
        <pc:chgData name="Johnson, Kathy" userId="bc454295-a45c-4866-b0f4-dd150e906dc9" providerId="ADAL" clId="{54F2E59E-0A6B-48C4-AD42-2182CBEEF03B}" dt="2023-09-13T19:13:00.012" v="238" actId="5793"/>
        <pc:sldMkLst>
          <pc:docMk/>
          <pc:sldMk cId="0" sldId="262"/>
        </pc:sldMkLst>
        <pc:spChg chg="mod">
          <ac:chgData name="Johnson, Kathy" userId="bc454295-a45c-4866-b0f4-dd150e906dc9" providerId="ADAL" clId="{54F2E59E-0A6B-48C4-AD42-2182CBEEF03B}" dt="2023-09-13T19:13:00.012" v="238" actId="5793"/>
          <ac:spMkLst>
            <pc:docMk/>
            <pc:sldMk cId="0" sldId="262"/>
            <ac:spMk id="11266" creationId="{BAD74697-CAD6-EAED-FE18-9F3E2FF00E08}"/>
          </ac:spMkLst>
        </pc:spChg>
        <pc:spChg chg="mod">
          <ac:chgData name="Johnson, Kathy" userId="bc454295-a45c-4866-b0f4-dd150e906dc9" providerId="ADAL" clId="{54F2E59E-0A6B-48C4-AD42-2182CBEEF03B}" dt="2023-09-13T19:01:40.642" v="225" actId="1076"/>
          <ac:spMkLst>
            <pc:docMk/>
            <pc:sldMk cId="0" sldId="262"/>
            <ac:spMk id="11267" creationId="{3252CA6B-57CD-35BC-57B6-82951F38FD9D}"/>
          </ac:spMkLst>
        </pc:spChg>
        <pc:picChg chg="mod">
          <ac:chgData name="Johnson, Kathy" userId="bc454295-a45c-4866-b0f4-dd150e906dc9" providerId="ADAL" clId="{54F2E59E-0A6B-48C4-AD42-2182CBEEF03B}" dt="2023-09-13T19:02:20.226" v="226" actId="1076"/>
          <ac:picMkLst>
            <pc:docMk/>
            <pc:sldMk cId="0" sldId="262"/>
            <ac:picMk id="31750" creationId="{AB651F9A-B6C5-DCB5-1530-9E9F0BA79B02}"/>
          </ac:picMkLst>
        </pc:picChg>
      </pc:sldChg>
      <pc:sldChg chg="modSp">
        <pc:chgData name="Johnson, Kathy" userId="bc454295-a45c-4866-b0f4-dd150e906dc9" providerId="ADAL" clId="{54F2E59E-0A6B-48C4-AD42-2182CBEEF03B}" dt="2023-09-13T19:13:54.475" v="242" actId="20577"/>
        <pc:sldMkLst>
          <pc:docMk/>
          <pc:sldMk cId="0" sldId="263"/>
        </pc:sldMkLst>
        <pc:graphicFrameChg chg="mod modGraphic">
          <ac:chgData name="Johnson, Kathy" userId="bc454295-a45c-4866-b0f4-dd150e906dc9" providerId="ADAL" clId="{54F2E59E-0A6B-48C4-AD42-2182CBEEF03B}" dt="2023-09-13T19:13:54.475" v="242" actId="20577"/>
          <ac:graphicFrameMkLst>
            <pc:docMk/>
            <pc:sldMk cId="0" sldId="263"/>
            <ac:graphicFrameMk id="7" creationId="{682C7968-1098-909F-4D92-91027D54863F}"/>
          </ac:graphicFrameMkLst>
        </pc:graphicFrameChg>
      </pc:sldChg>
      <pc:sldChg chg="modSp">
        <pc:chgData name="Johnson, Kathy" userId="bc454295-a45c-4866-b0f4-dd150e906dc9" providerId="ADAL" clId="{54F2E59E-0A6B-48C4-AD42-2182CBEEF03B}" dt="2023-09-13T19:27:58.365" v="480" actId="1076"/>
        <pc:sldMkLst>
          <pc:docMk/>
          <pc:sldMk cId="0" sldId="267"/>
        </pc:sldMkLst>
        <pc:spChg chg="mod">
          <ac:chgData name="Johnson, Kathy" userId="bc454295-a45c-4866-b0f4-dd150e906dc9" providerId="ADAL" clId="{54F2E59E-0A6B-48C4-AD42-2182CBEEF03B}" dt="2023-09-13T19:27:22.050" v="476" actId="1076"/>
          <ac:spMkLst>
            <pc:docMk/>
            <pc:sldMk cId="0" sldId="267"/>
            <ac:spMk id="19458" creationId="{44C3DBDD-6EA9-6810-783B-B545418B9AF2}"/>
          </ac:spMkLst>
        </pc:spChg>
        <pc:spChg chg="mod">
          <ac:chgData name="Johnson, Kathy" userId="bc454295-a45c-4866-b0f4-dd150e906dc9" providerId="ADAL" clId="{54F2E59E-0A6B-48C4-AD42-2182CBEEF03B}" dt="2023-09-13T19:27:58.365" v="480" actId="1076"/>
          <ac:spMkLst>
            <pc:docMk/>
            <pc:sldMk cId="0" sldId="267"/>
            <ac:spMk id="38915" creationId="{D3D5343E-90F0-3EDA-ADBF-AF9F534D57C6}"/>
          </ac:spMkLst>
        </pc:spChg>
      </pc:sldChg>
      <pc:sldChg chg="modSp">
        <pc:chgData name="Johnson, Kathy" userId="bc454295-a45c-4866-b0f4-dd150e906dc9" providerId="ADAL" clId="{54F2E59E-0A6B-48C4-AD42-2182CBEEF03B}" dt="2023-09-13T14:12:17.464" v="9" actId="27636"/>
        <pc:sldMkLst>
          <pc:docMk/>
          <pc:sldMk cId="0" sldId="277"/>
        </pc:sldMkLst>
        <pc:spChg chg="mod">
          <ac:chgData name="Johnson, Kathy" userId="bc454295-a45c-4866-b0f4-dd150e906dc9" providerId="ADAL" clId="{54F2E59E-0A6B-48C4-AD42-2182CBEEF03B}" dt="2023-09-13T14:12:17.464" v="9" actId="27636"/>
          <ac:spMkLst>
            <pc:docMk/>
            <pc:sldMk cId="0" sldId="277"/>
            <ac:spMk id="7" creationId="{0D036651-386D-9D2D-130A-E0796AF262AA}"/>
          </ac:spMkLst>
        </pc:spChg>
      </pc:sldChg>
      <pc:sldChg chg="delSp modSp">
        <pc:chgData name="Johnson, Kathy" userId="bc454295-a45c-4866-b0f4-dd150e906dc9" providerId="ADAL" clId="{54F2E59E-0A6B-48C4-AD42-2182CBEEF03B}" dt="2023-09-13T14:14:26.109" v="21" actId="478"/>
        <pc:sldMkLst>
          <pc:docMk/>
          <pc:sldMk cId="0" sldId="280"/>
        </pc:sldMkLst>
        <pc:spChg chg="mod">
          <ac:chgData name="Johnson, Kathy" userId="bc454295-a45c-4866-b0f4-dd150e906dc9" providerId="ADAL" clId="{54F2E59E-0A6B-48C4-AD42-2182CBEEF03B}" dt="2023-09-13T14:14:21.494" v="20" actId="20577"/>
          <ac:spMkLst>
            <pc:docMk/>
            <pc:sldMk cId="0" sldId="280"/>
            <ac:spMk id="10245" creationId="{299637A5-EAAD-2B33-6C11-2D092DB4093D}"/>
          </ac:spMkLst>
        </pc:spChg>
        <pc:spChg chg="del">
          <ac:chgData name="Johnson, Kathy" userId="bc454295-a45c-4866-b0f4-dd150e906dc9" providerId="ADAL" clId="{54F2E59E-0A6B-48C4-AD42-2182CBEEF03B}" dt="2023-09-13T14:14:26.109" v="21" actId="478"/>
          <ac:spMkLst>
            <pc:docMk/>
            <pc:sldMk cId="0" sldId="280"/>
            <ac:spMk id="18439" creationId="{C2E8A442-4095-6AE8-24DF-383D6853013C}"/>
          </ac:spMkLst>
        </pc:spChg>
      </pc:sldChg>
      <pc:sldChg chg="delSp modSp">
        <pc:chgData name="Johnson, Kathy" userId="bc454295-a45c-4866-b0f4-dd150e906dc9" providerId="ADAL" clId="{54F2E59E-0A6B-48C4-AD42-2182CBEEF03B}" dt="2023-09-13T14:15:17.297" v="28" actId="1076"/>
        <pc:sldMkLst>
          <pc:docMk/>
          <pc:sldMk cId="0" sldId="281"/>
        </pc:sldMkLst>
        <pc:spChg chg="mod">
          <ac:chgData name="Johnson, Kathy" userId="bc454295-a45c-4866-b0f4-dd150e906dc9" providerId="ADAL" clId="{54F2E59E-0A6B-48C4-AD42-2182CBEEF03B}" dt="2023-09-13T14:15:17.297" v="28" actId="1076"/>
          <ac:spMkLst>
            <pc:docMk/>
            <pc:sldMk cId="0" sldId="281"/>
            <ac:spMk id="11269" creationId="{F54A0273-C37D-3185-E5FB-6496A32EB551}"/>
          </ac:spMkLst>
        </pc:spChg>
        <pc:spChg chg="del">
          <ac:chgData name="Johnson, Kathy" userId="bc454295-a45c-4866-b0f4-dd150e906dc9" providerId="ADAL" clId="{54F2E59E-0A6B-48C4-AD42-2182CBEEF03B}" dt="2023-09-13T14:14:45.846" v="23" actId="478"/>
          <ac:spMkLst>
            <pc:docMk/>
            <pc:sldMk cId="0" sldId="281"/>
            <ac:spMk id="19463" creationId="{8BAC2D0C-5C4E-824B-C483-D14302FBA6CA}"/>
          </ac:spMkLst>
        </pc:spChg>
        <pc:graphicFrameChg chg="mod">
          <ac:chgData name="Johnson, Kathy" userId="bc454295-a45c-4866-b0f4-dd150e906dc9" providerId="ADAL" clId="{54F2E59E-0A6B-48C4-AD42-2182CBEEF03B}" dt="2023-09-13T14:14:56.651" v="25" actId="1076"/>
          <ac:graphicFrameMkLst>
            <pc:docMk/>
            <pc:sldMk cId="0" sldId="281"/>
            <ac:graphicFrameMk id="11266" creationId="{E611ABF5-3C95-E4F3-2871-51B13EDCD833}"/>
          </ac:graphicFrameMkLst>
        </pc:graphicFrameChg>
        <pc:graphicFrameChg chg="mod">
          <ac:chgData name="Johnson, Kathy" userId="bc454295-a45c-4866-b0f4-dd150e906dc9" providerId="ADAL" clId="{54F2E59E-0A6B-48C4-AD42-2182CBEEF03B}" dt="2023-09-13T14:15:04.393" v="27" actId="1076"/>
          <ac:graphicFrameMkLst>
            <pc:docMk/>
            <pc:sldMk cId="0" sldId="281"/>
            <ac:graphicFrameMk id="11267" creationId="{2CF04AE0-BB07-516F-73CF-C5C807C49644}"/>
          </ac:graphicFrameMkLst>
        </pc:graphicFrameChg>
      </pc:sldChg>
      <pc:sldChg chg="delSp modSp">
        <pc:chgData name="Johnson, Kathy" userId="bc454295-a45c-4866-b0f4-dd150e906dc9" providerId="ADAL" clId="{54F2E59E-0A6B-48C4-AD42-2182CBEEF03B}" dt="2023-09-13T14:16:30.633" v="43" actId="1076"/>
        <pc:sldMkLst>
          <pc:docMk/>
          <pc:sldMk cId="0" sldId="282"/>
        </pc:sldMkLst>
        <pc:spChg chg="mod">
          <ac:chgData name="Johnson, Kathy" userId="bc454295-a45c-4866-b0f4-dd150e906dc9" providerId="ADAL" clId="{54F2E59E-0A6B-48C4-AD42-2182CBEEF03B}" dt="2023-09-13T14:15:59.177" v="36" actId="1076"/>
          <ac:spMkLst>
            <pc:docMk/>
            <pc:sldMk cId="0" sldId="282"/>
            <ac:spMk id="48130" creationId="{C98299C2-C851-20F3-7780-E6CCE0FA7542}"/>
          </ac:spMkLst>
        </pc:spChg>
        <pc:spChg chg="mod">
          <ac:chgData name="Johnson, Kathy" userId="bc454295-a45c-4866-b0f4-dd150e906dc9" providerId="ADAL" clId="{54F2E59E-0A6B-48C4-AD42-2182CBEEF03B}" dt="2023-09-13T14:16:11.241" v="39" actId="1076"/>
          <ac:spMkLst>
            <pc:docMk/>
            <pc:sldMk cId="0" sldId="282"/>
            <ac:spMk id="53251" creationId="{334F3329-78A4-6DFF-0B91-42681913467A}"/>
          </ac:spMkLst>
        </pc:spChg>
        <pc:spChg chg="mod">
          <ac:chgData name="Johnson, Kathy" userId="bc454295-a45c-4866-b0f4-dd150e906dc9" providerId="ADAL" clId="{54F2E59E-0A6B-48C4-AD42-2182CBEEF03B}" dt="2023-09-13T14:16:30.633" v="43" actId="1076"/>
          <ac:spMkLst>
            <pc:docMk/>
            <pc:sldMk cId="0" sldId="282"/>
            <ac:spMk id="53255" creationId="{4ABE93FB-3230-4C23-239D-81B1E0FE4220}"/>
          </ac:spMkLst>
        </pc:spChg>
        <pc:spChg chg="del mod">
          <ac:chgData name="Johnson, Kathy" userId="bc454295-a45c-4866-b0f4-dd150e906dc9" providerId="ADAL" clId="{54F2E59E-0A6B-48C4-AD42-2182CBEEF03B}" dt="2023-09-13T14:15:54.386" v="35" actId="478"/>
          <ac:spMkLst>
            <pc:docMk/>
            <pc:sldMk cId="0" sldId="282"/>
            <ac:spMk id="59395" creationId="{F7AEE22A-6E52-76D1-9881-1B281874E2BD}"/>
          </ac:spMkLst>
        </pc:spChg>
        <pc:spChg chg="del">
          <ac:chgData name="Johnson, Kathy" userId="bc454295-a45c-4866-b0f4-dd150e906dc9" providerId="ADAL" clId="{54F2E59E-0A6B-48C4-AD42-2182CBEEF03B}" dt="2023-09-13T14:15:47.090" v="33" actId="478"/>
          <ac:spMkLst>
            <pc:docMk/>
            <pc:sldMk cId="0" sldId="282"/>
            <ac:spMk id="59397" creationId="{C554B770-1C9C-ED6F-D7CF-B38B74B716D4}"/>
          </ac:spMkLst>
        </pc:spChg>
        <pc:picChg chg="mod">
          <ac:chgData name="Johnson, Kathy" userId="bc454295-a45c-4866-b0f4-dd150e906dc9" providerId="ADAL" clId="{54F2E59E-0A6B-48C4-AD42-2182CBEEF03B}" dt="2023-09-13T14:16:21.922" v="42" actId="1076"/>
          <ac:picMkLst>
            <pc:docMk/>
            <pc:sldMk cId="0" sldId="282"/>
            <ac:picMk id="53254" creationId="{C64A2B6C-D285-A87D-D90C-236688EFC7CF}"/>
          </ac:picMkLst>
        </pc:picChg>
      </pc:sldChg>
      <pc:sldChg chg="delSp modSp">
        <pc:chgData name="Johnson, Kathy" userId="bc454295-a45c-4866-b0f4-dd150e906dc9" providerId="ADAL" clId="{54F2E59E-0A6B-48C4-AD42-2182CBEEF03B}" dt="2023-09-13T14:17:03.700" v="48" actId="27636"/>
        <pc:sldMkLst>
          <pc:docMk/>
          <pc:sldMk cId="0" sldId="283"/>
        </pc:sldMkLst>
        <pc:spChg chg="mod">
          <ac:chgData name="Johnson, Kathy" userId="bc454295-a45c-4866-b0f4-dd150e906dc9" providerId="ADAL" clId="{54F2E59E-0A6B-48C4-AD42-2182CBEEF03B}" dt="2023-09-13T14:17:03.700" v="48" actId="27636"/>
          <ac:spMkLst>
            <pc:docMk/>
            <pc:sldMk cId="0" sldId="283"/>
            <ac:spMk id="50179" creationId="{BB712353-FC60-0682-5B88-3FAC8A7386A6}"/>
          </ac:spMkLst>
        </pc:spChg>
        <pc:spChg chg="del">
          <ac:chgData name="Johnson, Kathy" userId="bc454295-a45c-4866-b0f4-dd150e906dc9" providerId="ADAL" clId="{54F2E59E-0A6B-48C4-AD42-2182CBEEF03B}" dt="2023-09-13T14:16:57.340" v="45" actId="478"/>
          <ac:spMkLst>
            <pc:docMk/>
            <pc:sldMk cId="0" sldId="283"/>
            <ac:spMk id="60419" creationId="{6A3C2112-0944-AEC6-9665-FB45C8E0D7D8}"/>
          </ac:spMkLst>
        </pc:spChg>
        <pc:spChg chg="del">
          <ac:chgData name="Johnson, Kathy" userId="bc454295-a45c-4866-b0f4-dd150e906dc9" providerId="ADAL" clId="{54F2E59E-0A6B-48C4-AD42-2182CBEEF03B}" dt="2023-09-13T14:16:53.873" v="44" actId="478"/>
          <ac:spMkLst>
            <pc:docMk/>
            <pc:sldMk cId="0" sldId="283"/>
            <ac:spMk id="60421" creationId="{D80A2252-01FC-A38D-C502-F61260F0BAF7}"/>
          </ac:spMkLst>
        </pc:spChg>
      </pc:sldChg>
      <pc:sldChg chg="delSp modSp">
        <pc:chgData name="Johnson, Kathy" userId="bc454295-a45c-4866-b0f4-dd150e906dc9" providerId="ADAL" clId="{54F2E59E-0A6B-48C4-AD42-2182CBEEF03B}" dt="2023-09-13T14:20:16.665" v="74" actId="1076"/>
        <pc:sldMkLst>
          <pc:docMk/>
          <pc:sldMk cId="0" sldId="284"/>
        </pc:sldMkLst>
        <pc:spChg chg="del">
          <ac:chgData name="Johnson, Kathy" userId="bc454295-a45c-4866-b0f4-dd150e906dc9" providerId="ADAL" clId="{54F2E59E-0A6B-48C4-AD42-2182CBEEF03B}" dt="2023-09-13T14:19:55.989" v="71" actId="478"/>
          <ac:spMkLst>
            <pc:docMk/>
            <pc:sldMk cId="0" sldId="284"/>
            <ac:spMk id="20486" creationId="{9542B87D-CF56-48D2-03C9-385B6E2985E6}"/>
          </ac:spMkLst>
        </pc:spChg>
        <pc:spChg chg="mod">
          <ac:chgData name="Johnson, Kathy" userId="bc454295-a45c-4866-b0f4-dd150e906dc9" providerId="ADAL" clId="{54F2E59E-0A6B-48C4-AD42-2182CBEEF03B}" dt="2023-09-13T14:20:16.665" v="74" actId="1076"/>
          <ac:spMkLst>
            <pc:docMk/>
            <pc:sldMk cId="0" sldId="284"/>
            <ac:spMk id="51202" creationId="{581580C6-A153-B573-2ADB-8DAD97123AEF}"/>
          </ac:spMkLst>
        </pc:spChg>
        <pc:spChg chg="mod">
          <ac:chgData name="Johnson, Kathy" userId="bc454295-a45c-4866-b0f4-dd150e906dc9" providerId="ADAL" clId="{54F2E59E-0A6B-48C4-AD42-2182CBEEF03B}" dt="2023-09-13T14:20:12.522" v="73" actId="1076"/>
          <ac:spMkLst>
            <pc:docMk/>
            <pc:sldMk cId="0" sldId="284"/>
            <ac:spMk id="51203" creationId="{67EEA8F0-3EEE-B5F5-79B5-27C0C7610FBE}"/>
          </ac:spMkLst>
        </pc:spChg>
        <pc:graphicFrameChg chg="mod">
          <ac:chgData name="Johnson, Kathy" userId="bc454295-a45c-4866-b0f4-dd150e906dc9" providerId="ADAL" clId="{54F2E59E-0A6B-48C4-AD42-2182CBEEF03B}" dt="2023-09-13T14:20:01.825" v="72" actId="14100"/>
          <ac:graphicFrameMkLst>
            <pc:docMk/>
            <pc:sldMk cId="0" sldId="284"/>
            <ac:graphicFrameMk id="12290" creationId="{07F05CE8-144E-F13C-6D2A-4C06088C105C}"/>
          </ac:graphicFrameMkLst>
        </pc:graphicFrameChg>
      </pc:sldChg>
      <pc:sldChg chg="delSp modSp">
        <pc:chgData name="Johnson, Kathy" userId="bc454295-a45c-4866-b0f4-dd150e906dc9" providerId="ADAL" clId="{54F2E59E-0A6B-48C4-AD42-2182CBEEF03B}" dt="2023-09-13T14:20:49.386" v="79" actId="1076"/>
        <pc:sldMkLst>
          <pc:docMk/>
          <pc:sldMk cId="0" sldId="285"/>
        </pc:sldMkLst>
        <pc:spChg chg="del">
          <ac:chgData name="Johnson, Kathy" userId="bc454295-a45c-4866-b0f4-dd150e906dc9" providerId="ADAL" clId="{54F2E59E-0A6B-48C4-AD42-2182CBEEF03B}" dt="2023-09-13T14:20:27.169" v="75" actId="478"/>
          <ac:spMkLst>
            <pc:docMk/>
            <pc:sldMk cId="0" sldId="285"/>
            <ac:spMk id="21510" creationId="{594AB084-FD09-4820-DB8D-8BEE17997179}"/>
          </ac:spMkLst>
        </pc:spChg>
        <pc:spChg chg="mod">
          <ac:chgData name="Johnson, Kathy" userId="bc454295-a45c-4866-b0f4-dd150e906dc9" providerId="ADAL" clId="{54F2E59E-0A6B-48C4-AD42-2182CBEEF03B}" dt="2023-09-13T14:20:39.473" v="77" actId="1076"/>
          <ac:spMkLst>
            <pc:docMk/>
            <pc:sldMk cId="0" sldId="285"/>
            <ac:spMk id="53251" creationId="{12533D68-DC8F-169F-46D9-6D840E014E09}"/>
          </ac:spMkLst>
        </pc:spChg>
        <pc:spChg chg="mod">
          <ac:chgData name="Johnson, Kathy" userId="bc454295-a45c-4866-b0f4-dd150e906dc9" providerId="ADAL" clId="{54F2E59E-0A6B-48C4-AD42-2182CBEEF03B}" dt="2023-09-13T14:20:49.386" v="79" actId="1076"/>
          <ac:spMkLst>
            <pc:docMk/>
            <pc:sldMk cId="0" sldId="285"/>
            <ac:spMk id="53252" creationId="{AC92C21B-00F3-EDFD-0206-2B27B24FD6C0}"/>
          </ac:spMkLst>
        </pc:spChg>
        <pc:graphicFrameChg chg="mod">
          <ac:chgData name="Johnson, Kathy" userId="bc454295-a45c-4866-b0f4-dd150e906dc9" providerId="ADAL" clId="{54F2E59E-0A6B-48C4-AD42-2182CBEEF03B}" dt="2023-09-13T14:20:43.459" v="78" actId="1076"/>
          <ac:graphicFrameMkLst>
            <pc:docMk/>
            <pc:sldMk cId="0" sldId="285"/>
            <ac:graphicFrameMk id="13314" creationId="{C7EBD03F-B17D-F121-510E-1858D49F17C0}"/>
          </ac:graphicFrameMkLst>
        </pc:graphicFrameChg>
      </pc:sldChg>
      <pc:sldChg chg="delSp modSp">
        <pc:chgData name="Johnson, Kathy" userId="bc454295-a45c-4866-b0f4-dd150e906dc9" providerId="ADAL" clId="{54F2E59E-0A6B-48C4-AD42-2182CBEEF03B}" dt="2023-09-13T14:22:20.147" v="96" actId="1076"/>
        <pc:sldMkLst>
          <pc:docMk/>
          <pc:sldMk cId="0" sldId="287"/>
        </pc:sldMkLst>
        <pc:spChg chg="mod">
          <ac:chgData name="Johnson, Kathy" userId="bc454295-a45c-4866-b0f4-dd150e906dc9" providerId="ADAL" clId="{54F2E59E-0A6B-48C4-AD42-2182CBEEF03B}" dt="2023-09-13T14:22:09.235" v="92" actId="1076"/>
          <ac:spMkLst>
            <pc:docMk/>
            <pc:sldMk cId="0" sldId="287"/>
            <ac:spMk id="58370" creationId="{F2146C38-BAC8-005C-8931-138B875CC231}"/>
          </ac:spMkLst>
        </pc:spChg>
        <pc:spChg chg="mod">
          <ac:chgData name="Johnson, Kathy" userId="bc454295-a45c-4866-b0f4-dd150e906dc9" providerId="ADAL" clId="{54F2E59E-0A6B-48C4-AD42-2182CBEEF03B}" dt="2023-09-13T14:22:20.147" v="96" actId="1076"/>
          <ac:spMkLst>
            <pc:docMk/>
            <pc:sldMk cId="0" sldId="287"/>
            <ac:spMk id="58371" creationId="{3062D9FB-BA2C-62FD-DF25-7C2751DF075C}"/>
          </ac:spMkLst>
        </pc:spChg>
        <pc:spChg chg="del">
          <ac:chgData name="Johnson, Kathy" userId="bc454295-a45c-4866-b0f4-dd150e906dc9" providerId="ADAL" clId="{54F2E59E-0A6B-48C4-AD42-2182CBEEF03B}" dt="2023-09-13T14:22:00.069" v="89" actId="478"/>
          <ac:spMkLst>
            <pc:docMk/>
            <pc:sldMk cId="0" sldId="287"/>
            <ac:spMk id="65539" creationId="{E8DA86E0-E747-7B09-5B3B-665606093618}"/>
          </ac:spMkLst>
        </pc:spChg>
        <pc:spChg chg="del">
          <ac:chgData name="Johnson, Kathy" userId="bc454295-a45c-4866-b0f4-dd150e906dc9" providerId="ADAL" clId="{54F2E59E-0A6B-48C4-AD42-2182CBEEF03B}" dt="2023-09-13T14:21:57.473" v="88" actId="478"/>
          <ac:spMkLst>
            <pc:docMk/>
            <pc:sldMk cId="0" sldId="287"/>
            <ac:spMk id="65541" creationId="{5FE20808-5B20-55CA-EAC0-8288BFC9C06E}"/>
          </ac:spMkLst>
        </pc:spChg>
      </pc:sldChg>
      <pc:sldChg chg="delSp modSp">
        <pc:chgData name="Johnson, Kathy" userId="bc454295-a45c-4866-b0f4-dd150e906dc9" providerId="ADAL" clId="{54F2E59E-0A6B-48C4-AD42-2182CBEEF03B}" dt="2023-09-13T14:23:11.377" v="104" actId="478"/>
        <pc:sldMkLst>
          <pc:docMk/>
          <pc:sldMk cId="0" sldId="288"/>
        </pc:sldMkLst>
        <pc:spChg chg="mod">
          <ac:chgData name="Johnson, Kathy" userId="bc454295-a45c-4866-b0f4-dd150e906dc9" providerId="ADAL" clId="{54F2E59E-0A6B-48C4-AD42-2182CBEEF03B}" dt="2023-09-13T14:23:07.178" v="103" actId="1076"/>
          <ac:spMkLst>
            <pc:docMk/>
            <pc:sldMk cId="0" sldId="288"/>
            <ac:spMk id="66563" creationId="{709A4101-FBF9-8F95-341A-2A4A1C45F3A0}"/>
          </ac:spMkLst>
        </pc:spChg>
        <pc:spChg chg="del">
          <ac:chgData name="Johnson, Kathy" userId="bc454295-a45c-4866-b0f4-dd150e906dc9" providerId="ADAL" clId="{54F2E59E-0A6B-48C4-AD42-2182CBEEF03B}" dt="2023-09-13T14:23:11.377" v="104" actId="478"/>
          <ac:spMkLst>
            <pc:docMk/>
            <pc:sldMk cId="0" sldId="288"/>
            <ac:spMk id="66565" creationId="{6B607531-15DA-C19A-A436-825605EF35BC}"/>
          </ac:spMkLst>
        </pc:spChg>
      </pc:sldChg>
      <pc:sldChg chg="delSp modSp">
        <pc:chgData name="Johnson, Kathy" userId="bc454295-a45c-4866-b0f4-dd150e906dc9" providerId="ADAL" clId="{54F2E59E-0A6B-48C4-AD42-2182CBEEF03B}" dt="2023-09-13T14:23:43.506" v="110" actId="1076"/>
        <pc:sldMkLst>
          <pc:docMk/>
          <pc:sldMk cId="0" sldId="289"/>
        </pc:sldMkLst>
        <pc:spChg chg="mod">
          <ac:chgData name="Johnson, Kathy" userId="bc454295-a45c-4866-b0f4-dd150e906dc9" providerId="ADAL" clId="{54F2E59E-0A6B-48C4-AD42-2182CBEEF03B}" dt="2023-09-13T14:23:43.506" v="110" actId="1076"/>
          <ac:spMkLst>
            <pc:docMk/>
            <pc:sldMk cId="0" sldId="289"/>
            <ac:spMk id="60418" creationId="{02512F40-BE0E-DDEF-CA33-E20D8A8E0D5E}"/>
          </ac:spMkLst>
        </pc:spChg>
        <pc:spChg chg="mod">
          <ac:chgData name="Johnson, Kathy" userId="bc454295-a45c-4866-b0f4-dd150e906dc9" providerId="ADAL" clId="{54F2E59E-0A6B-48C4-AD42-2182CBEEF03B}" dt="2023-09-13T14:23:34.266" v="107" actId="1076"/>
          <ac:spMkLst>
            <pc:docMk/>
            <pc:sldMk cId="0" sldId="289"/>
            <ac:spMk id="62467" creationId="{A3228D03-426A-E036-08A6-6AAFED935356}"/>
          </ac:spMkLst>
        </pc:spChg>
        <pc:spChg chg="mod">
          <ac:chgData name="Johnson, Kathy" userId="bc454295-a45c-4866-b0f4-dd150e906dc9" providerId="ADAL" clId="{54F2E59E-0A6B-48C4-AD42-2182CBEEF03B}" dt="2023-09-13T14:23:28.050" v="106" actId="1076"/>
          <ac:spMkLst>
            <pc:docMk/>
            <pc:sldMk cId="0" sldId="289"/>
            <ac:spMk id="67587" creationId="{677CD0BD-F711-5D9C-E5F4-58C4286BA4C2}"/>
          </ac:spMkLst>
        </pc:spChg>
        <pc:spChg chg="del">
          <ac:chgData name="Johnson, Kathy" userId="bc454295-a45c-4866-b0f4-dd150e906dc9" providerId="ADAL" clId="{54F2E59E-0A6B-48C4-AD42-2182CBEEF03B}" dt="2023-09-13T14:23:20.445" v="105" actId="478"/>
          <ac:spMkLst>
            <pc:docMk/>
            <pc:sldMk cId="0" sldId="289"/>
            <ac:spMk id="67589" creationId="{C0452233-D83D-C6B1-24EC-0421AA58839B}"/>
          </ac:spMkLst>
        </pc:spChg>
        <pc:picChg chg="mod">
          <ac:chgData name="Johnson, Kathy" userId="bc454295-a45c-4866-b0f4-dd150e906dc9" providerId="ADAL" clId="{54F2E59E-0A6B-48C4-AD42-2182CBEEF03B}" dt="2023-09-13T14:23:39.817" v="109" actId="1076"/>
          <ac:picMkLst>
            <pc:docMk/>
            <pc:sldMk cId="0" sldId="289"/>
            <ac:picMk id="62470" creationId="{CD4641E8-6037-6B2F-76B7-6393E2722628}"/>
          </ac:picMkLst>
        </pc:picChg>
      </pc:sldChg>
      <pc:sldChg chg="delSp modSp">
        <pc:chgData name="Johnson, Kathy" userId="bc454295-a45c-4866-b0f4-dd150e906dc9" providerId="ADAL" clId="{54F2E59E-0A6B-48C4-AD42-2182CBEEF03B}" dt="2023-09-13T14:25:50.014" v="135" actId="20577"/>
        <pc:sldMkLst>
          <pc:docMk/>
          <pc:sldMk cId="0" sldId="290"/>
        </pc:sldMkLst>
        <pc:spChg chg="mod">
          <ac:chgData name="Johnson, Kathy" userId="bc454295-a45c-4866-b0f4-dd150e906dc9" providerId="ADAL" clId="{54F2E59E-0A6B-48C4-AD42-2182CBEEF03B}" dt="2023-09-13T14:25:50.014" v="135" actId="20577"/>
          <ac:spMkLst>
            <pc:docMk/>
            <pc:sldMk cId="0" sldId="290"/>
            <ac:spMk id="61442" creationId="{48912FB7-48E0-47CF-805B-4C36A66C3909}"/>
          </ac:spMkLst>
        </pc:spChg>
        <pc:spChg chg="mod">
          <ac:chgData name="Johnson, Kathy" userId="bc454295-a45c-4866-b0f4-dd150e906dc9" providerId="ADAL" clId="{54F2E59E-0A6B-48C4-AD42-2182CBEEF03B}" dt="2023-09-13T14:23:57.659" v="112" actId="1076"/>
          <ac:spMkLst>
            <pc:docMk/>
            <pc:sldMk cId="0" sldId="290"/>
            <ac:spMk id="68611" creationId="{7771B529-5522-F8C0-8651-9096A216BA90}"/>
          </ac:spMkLst>
        </pc:spChg>
        <pc:spChg chg="del">
          <ac:chgData name="Johnson, Kathy" userId="bc454295-a45c-4866-b0f4-dd150e906dc9" providerId="ADAL" clId="{54F2E59E-0A6B-48C4-AD42-2182CBEEF03B}" dt="2023-09-13T14:23:51.165" v="111" actId="478"/>
          <ac:spMkLst>
            <pc:docMk/>
            <pc:sldMk cId="0" sldId="290"/>
            <ac:spMk id="68613" creationId="{8CF9FBF9-1EA7-B87C-7D1D-5FBD99B60404}"/>
          </ac:spMkLst>
        </pc:spChg>
      </pc:sldChg>
      <pc:sldChg chg="delSp modSp">
        <pc:chgData name="Johnson, Kathy" userId="bc454295-a45c-4866-b0f4-dd150e906dc9" providerId="ADAL" clId="{54F2E59E-0A6B-48C4-AD42-2182CBEEF03B}" dt="2023-09-13T14:25:43.393" v="133" actId="20577"/>
        <pc:sldMkLst>
          <pc:docMk/>
          <pc:sldMk cId="0" sldId="291"/>
        </pc:sldMkLst>
        <pc:spChg chg="mod">
          <ac:chgData name="Johnson, Kathy" userId="bc454295-a45c-4866-b0f4-dd150e906dc9" providerId="ADAL" clId="{54F2E59E-0A6B-48C4-AD42-2182CBEEF03B}" dt="2023-09-13T14:25:19.482" v="127" actId="1076"/>
          <ac:spMkLst>
            <pc:docMk/>
            <pc:sldMk cId="0" sldId="291"/>
            <ac:spMk id="64515" creationId="{2B78BCE2-2DEB-708E-6B93-068F2E42F581}"/>
          </ac:spMkLst>
        </pc:spChg>
        <pc:spChg chg="mod">
          <ac:chgData name="Johnson, Kathy" userId="bc454295-a45c-4866-b0f4-dd150e906dc9" providerId="ADAL" clId="{54F2E59E-0A6B-48C4-AD42-2182CBEEF03B}" dt="2023-09-13T14:24:41.722" v="121" actId="1076"/>
          <ac:spMkLst>
            <pc:docMk/>
            <pc:sldMk cId="0" sldId="291"/>
            <ac:spMk id="69635" creationId="{2773D9B0-A6EE-B4C7-52CA-B345A9C4167E}"/>
          </ac:spMkLst>
        </pc:spChg>
        <pc:spChg chg="del">
          <ac:chgData name="Johnson, Kathy" userId="bc454295-a45c-4866-b0f4-dd150e906dc9" providerId="ADAL" clId="{54F2E59E-0A6B-48C4-AD42-2182CBEEF03B}" dt="2023-09-13T14:24:35.926" v="120" actId="478"/>
          <ac:spMkLst>
            <pc:docMk/>
            <pc:sldMk cId="0" sldId="291"/>
            <ac:spMk id="69637" creationId="{B5A8D3AE-594F-3A69-C143-49AA073FF93B}"/>
          </ac:spMkLst>
        </pc:spChg>
        <pc:spChg chg="mod">
          <ac:chgData name="Johnson, Kathy" userId="bc454295-a45c-4866-b0f4-dd150e906dc9" providerId="ADAL" clId="{54F2E59E-0A6B-48C4-AD42-2182CBEEF03B}" dt="2023-09-13T14:25:43.393" v="133" actId="20577"/>
          <ac:spMkLst>
            <pc:docMk/>
            <pc:sldMk cId="0" sldId="291"/>
            <ac:spMk id="70658" creationId="{DAF83988-DD38-28E4-C1CD-C0B9BF208030}"/>
          </ac:spMkLst>
        </pc:spChg>
      </pc:sldChg>
      <pc:sldChg chg="delSp modSp">
        <pc:chgData name="Johnson, Kathy" userId="bc454295-a45c-4866-b0f4-dd150e906dc9" providerId="ADAL" clId="{54F2E59E-0A6B-48C4-AD42-2182CBEEF03B}" dt="2023-09-13T14:25:46.773" v="134" actId="20577"/>
        <pc:sldMkLst>
          <pc:docMk/>
          <pc:sldMk cId="0" sldId="292"/>
        </pc:sldMkLst>
        <pc:spChg chg="mod">
          <ac:chgData name="Johnson, Kathy" userId="bc454295-a45c-4866-b0f4-dd150e906dc9" providerId="ADAL" clId="{54F2E59E-0A6B-48C4-AD42-2182CBEEF03B}" dt="2023-09-13T14:24:11.051" v="115" actId="20577"/>
          <ac:spMkLst>
            <pc:docMk/>
            <pc:sldMk cId="0" sldId="292"/>
            <ac:spMk id="14340" creationId="{DD363BB7-743D-D07D-74D0-DF278D68BC66}"/>
          </ac:spMkLst>
        </pc:spChg>
        <pc:spChg chg="mod">
          <ac:chgData name="Johnson, Kathy" userId="bc454295-a45c-4866-b0f4-dd150e906dc9" providerId="ADAL" clId="{54F2E59E-0A6B-48C4-AD42-2182CBEEF03B}" dt="2023-09-13T14:24:20.970" v="117" actId="1076"/>
          <ac:spMkLst>
            <pc:docMk/>
            <pc:sldMk cId="0" sldId="292"/>
            <ac:spMk id="14343" creationId="{C741500A-8454-52E7-7E46-717CDF19CFA6}"/>
          </ac:spMkLst>
        </pc:spChg>
        <pc:spChg chg="del">
          <ac:chgData name="Johnson, Kathy" userId="bc454295-a45c-4866-b0f4-dd150e906dc9" providerId="ADAL" clId="{54F2E59E-0A6B-48C4-AD42-2182CBEEF03B}" dt="2023-09-13T14:24:23.380" v="118" actId="478"/>
          <ac:spMkLst>
            <pc:docMk/>
            <pc:sldMk cId="0" sldId="292"/>
            <ac:spMk id="22534" creationId="{901DA4EA-5555-7B64-E086-A5FA806EE47D}"/>
          </ac:spMkLst>
        </pc:spChg>
        <pc:spChg chg="mod">
          <ac:chgData name="Johnson, Kathy" userId="bc454295-a45c-4866-b0f4-dd150e906dc9" providerId="ADAL" clId="{54F2E59E-0A6B-48C4-AD42-2182CBEEF03B}" dt="2023-09-13T14:25:46.773" v="134" actId="20577"/>
          <ac:spMkLst>
            <pc:docMk/>
            <pc:sldMk cId="0" sldId="292"/>
            <ac:spMk id="72706" creationId="{B3C0DA20-FA85-EB13-9304-88DBE767BAF3}"/>
          </ac:spMkLst>
        </pc:spChg>
        <pc:graphicFrameChg chg="mod">
          <ac:chgData name="Johnson, Kathy" userId="bc454295-a45c-4866-b0f4-dd150e906dc9" providerId="ADAL" clId="{54F2E59E-0A6B-48C4-AD42-2182CBEEF03B}" dt="2023-09-13T14:24:16.434" v="116" actId="1076"/>
          <ac:graphicFrameMkLst>
            <pc:docMk/>
            <pc:sldMk cId="0" sldId="292"/>
            <ac:graphicFrameMk id="14338" creationId="{981926DD-5878-E942-20E2-67743DA04572}"/>
          </ac:graphicFrameMkLst>
        </pc:graphicFrameChg>
      </pc:sldChg>
      <pc:sldChg chg="delSp modSp">
        <pc:chgData name="Johnson, Kathy" userId="bc454295-a45c-4866-b0f4-dd150e906dc9" providerId="ADAL" clId="{54F2E59E-0A6B-48C4-AD42-2182CBEEF03B}" dt="2023-09-13T14:26:13.183" v="142" actId="478"/>
        <pc:sldMkLst>
          <pc:docMk/>
          <pc:sldMk cId="0" sldId="293"/>
        </pc:sldMkLst>
        <pc:spChg chg="mod">
          <ac:chgData name="Johnson, Kathy" userId="bc454295-a45c-4866-b0f4-dd150e906dc9" providerId="ADAL" clId="{54F2E59E-0A6B-48C4-AD42-2182CBEEF03B}" dt="2023-09-13T14:26:07.203" v="140" actId="1076"/>
          <ac:spMkLst>
            <pc:docMk/>
            <pc:sldMk cId="0" sldId="293"/>
            <ac:spMk id="15364" creationId="{59A408D5-5FD3-1D73-D7D6-9533022A0812}"/>
          </ac:spMkLst>
        </pc:spChg>
        <pc:spChg chg="del">
          <ac:chgData name="Johnson, Kathy" userId="bc454295-a45c-4866-b0f4-dd150e906dc9" providerId="ADAL" clId="{54F2E59E-0A6B-48C4-AD42-2182CBEEF03B}" dt="2023-09-13T14:26:13.183" v="142" actId="478"/>
          <ac:spMkLst>
            <pc:docMk/>
            <pc:sldMk cId="0" sldId="293"/>
            <ac:spMk id="23558" creationId="{65E40533-579D-6922-7553-03304823C934}"/>
          </ac:spMkLst>
        </pc:spChg>
        <pc:spChg chg="mod">
          <ac:chgData name="Johnson, Kathy" userId="bc454295-a45c-4866-b0f4-dd150e906dc9" providerId="ADAL" clId="{54F2E59E-0A6B-48C4-AD42-2182CBEEF03B}" dt="2023-09-13T14:26:03.084" v="139" actId="20577"/>
          <ac:spMkLst>
            <pc:docMk/>
            <pc:sldMk cId="0" sldId="293"/>
            <ac:spMk id="75778" creationId="{0694965B-CB3A-6498-4C85-453E38EB37AF}"/>
          </ac:spMkLst>
        </pc:spChg>
        <pc:graphicFrameChg chg="mod">
          <ac:chgData name="Johnson, Kathy" userId="bc454295-a45c-4866-b0f4-dd150e906dc9" providerId="ADAL" clId="{54F2E59E-0A6B-48C4-AD42-2182CBEEF03B}" dt="2023-09-13T14:26:09.835" v="141" actId="1076"/>
          <ac:graphicFrameMkLst>
            <pc:docMk/>
            <pc:sldMk cId="0" sldId="293"/>
            <ac:graphicFrameMk id="15362" creationId="{72DD50C0-B109-F0FE-1149-C821D1A63F6B}"/>
          </ac:graphicFrameMkLst>
        </pc:graphicFrameChg>
      </pc:sldChg>
      <pc:sldChg chg="delSp">
        <pc:chgData name="Johnson, Kathy" userId="bc454295-a45c-4866-b0f4-dd150e906dc9" providerId="ADAL" clId="{54F2E59E-0A6B-48C4-AD42-2182CBEEF03B}" dt="2023-09-13T14:26:21.567" v="143" actId="478"/>
        <pc:sldMkLst>
          <pc:docMk/>
          <pc:sldMk cId="0" sldId="294"/>
        </pc:sldMkLst>
        <pc:spChg chg="del">
          <ac:chgData name="Johnson, Kathy" userId="bc454295-a45c-4866-b0f4-dd150e906dc9" providerId="ADAL" clId="{54F2E59E-0A6B-48C4-AD42-2182CBEEF03B}" dt="2023-09-13T14:26:21.567" v="143" actId="478"/>
          <ac:spMkLst>
            <pc:docMk/>
            <pc:sldMk cId="0" sldId="294"/>
            <ac:spMk id="24582" creationId="{D2598EB9-D69D-004C-9346-A97A8D9F5919}"/>
          </ac:spMkLst>
        </pc:spChg>
      </pc:sldChg>
      <pc:sldChg chg="delSp modSp">
        <pc:chgData name="Johnson, Kathy" userId="bc454295-a45c-4866-b0f4-dd150e906dc9" providerId="ADAL" clId="{54F2E59E-0A6B-48C4-AD42-2182CBEEF03B}" dt="2023-09-13T14:26:59.947" v="149" actId="1076"/>
        <pc:sldMkLst>
          <pc:docMk/>
          <pc:sldMk cId="0" sldId="295"/>
        </pc:sldMkLst>
        <pc:spChg chg="mod">
          <ac:chgData name="Johnson, Kathy" userId="bc454295-a45c-4866-b0f4-dd150e906dc9" providerId="ADAL" clId="{54F2E59E-0A6B-48C4-AD42-2182CBEEF03B}" dt="2023-09-13T14:26:38.115" v="145" actId="1076"/>
          <ac:spMkLst>
            <pc:docMk/>
            <pc:sldMk cId="0" sldId="295"/>
            <ac:spMk id="17412" creationId="{C0EB4EB8-0449-4B15-DCA5-648E658333EE}"/>
          </ac:spMkLst>
        </pc:spChg>
        <pc:spChg chg="del">
          <ac:chgData name="Johnson, Kathy" userId="bc454295-a45c-4866-b0f4-dd150e906dc9" providerId="ADAL" clId="{54F2E59E-0A6B-48C4-AD42-2182CBEEF03B}" dt="2023-09-13T14:26:43.670" v="147" actId="478"/>
          <ac:spMkLst>
            <pc:docMk/>
            <pc:sldMk cId="0" sldId="295"/>
            <ac:spMk id="25606" creationId="{674BE552-49DF-6F42-262F-552BFF052225}"/>
          </ac:spMkLst>
        </pc:spChg>
        <pc:graphicFrameChg chg="mod">
          <ac:chgData name="Johnson, Kathy" userId="bc454295-a45c-4866-b0f4-dd150e906dc9" providerId="ADAL" clId="{54F2E59E-0A6B-48C4-AD42-2182CBEEF03B}" dt="2023-09-13T14:26:59.947" v="149" actId="1076"/>
          <ac:graphicFrameMkLst>
            <pc:docMk/>
            <pc:sldMk cId="0" sldId="295"/>
            <ac:graphicFrameMk id="17410" creationId="{74E2ECC5-7D25-17DB-2401-783FD1529ADB}"/>
          </ac:graphicFrameMkLst>
        </pc:graphicFrameChg>
      </pc:sldChg>
      <pc:sldChg chg="addSp delSp modSp">
        <pc:chgData name="Johnson, Kathy" userId="bc454295-a45c-4866-b0f4-dd150e906dc9" providerId="ADAL" clId="{54F2E59E-0A6B-48C4-AD42-2182CBEEF03B}" dt="2023-09-13T14:27:27.328" v="157" actId="478"/>
        <pc:sldMkLst>
          <pc:docMk/>
          <pc:sldMk cId="0" sldId="296"/>
        </pc:sldMkLst>
        <pc:spChg chg="add del mod">
          <ac:chgData name="Johnson, Kathy" userId="bc454295-a45c-4866-b0f4-dd150e906dc9" providerId="ADAL" clId="{54F2E59E-0A6B-48C4-AD42-2182CBEEF03B}" dt="2023-09-13T14:27:27.328" v="157" actId="478"/>
          <ac:spMkLst>
            <pc:docMk/>
            <pc:sldMk cId="0" sldId="296"/>
            <ac:spMk id="3" creationId="{F1D60184-9A5F-4B8C-A05F-4153A03AD1E9}"/>
          </ac:spMkLst>
        </pc:spChg>
        <pc:spChg chg="mod">
          <ac:chgData name="Johnson, Kathy" userId="bc454295-a45c-4866-b0f4-dd150e906dc9" providerId="ADAL" clId="{54F2E59E-0A6B-48C4-AD42-2182CBEEF03B}" dt="2023-09-13T14:27:21.233" v="154" actId="1076"/>
          <ac:spMkLst>
            <pc:docMk/>
            <pc:sldMk cId="0" sldId="296"/>
            <ac:spMk id="18436" creationId="{5080CC8C-5088-E8BB-A4A1-3740E5928E0C}"/>
          </ac:spMkLst>
        </pc:spChg>
        <pc:spChg chg="del">
          <ac:chgData name="Johnson, Kathy" userId="bc454295-a45c-4866-b0f4-dd150e906dc9" providerId="ADAL" clId="{54F2E59E-0A6B-48C4-AD42-2182CBEEF03B}" dt="2023-09-13T14:27:17.009" v="153" actId="478"/>
          <ac:spMkLst>
            <pc:docMk/>
            <pc:sldMk cId="0" sldId="296"/>
            <ac:spMk id="26630" creationId="{A749FE11-56C8-0875-6265-E9C7241245DB}"/>
          </ac:spMkLst>
        </pc:spChg>
        <pc:spChg chg="add del mod">
          <ac:chgData name="Johnson, Kathy" userId="bc454295-a45c-4866-b0f4-dd150e906dc9" providerId="ADAL" clId="{54F2E59E-0A6B-48C4-AD42-2182CBEEF03B}" dt="2023-09-13T14:27:27.328" v="157" actId="478"/>
          <ac:spMkLst>
            <pc:docMk/>
            <pc:sldMk cId="0" sldId="296"/>
            <ac:spMk id="80898" creationId="{CAEF7E5D-A165-0CEF-DF59-8E42BD2135D5}"/>
          </ac:spMkLst>
        </pc:spChg>
        <pc:graphicFrameChg chg="mod">
          <ac:chgData name="Johnson, Kathy" userId="bc454295-a45c-4866-b0f4-dd150e906dc9" providerId="ADAL" clId="{54F2E59E-0A6B-48C4-AD42-2182CBEEF03B}" dt="2023-09-13T14:27:14.403" v="152" actId="1076"/>
          <ac:graphicFrameMkLst>
            <pc:docMk/>
            <pc:sldMk cId="0" sldId="296"/>
            <ac:graphicFrameMk id="18434" creationId="{DC5272DF-AB55-6A49-68B0-28A96AEBEC77}"/>
          </ac:graphicFrameMkLst>
        </pc:graphicFrameChg>
      </pc:sldChg>
      <pc:sldChg chg="delSp modSp">
        <pc:chgData name="Johnson, Kathy" userId="bc454295-a45c-4866-b0f4-dd150e906dc9" providerId="ADAL" clId="{54F2E59E-0A6B-48C4-AD42-2182CBEEF03B}" dt="2023-09-13T14:27:46.457" v="160" actId="478"/>
        <pc:sldMkLst>
          <pc:docMk/>
          <pc:sldMk cId="0" sldId="297"/>
        </pc:sldMkLst>
        <pc:spChg chg="del">
          <ac:chgData name="Johnson, Kathy" userId="bc454295-a45c-4866-b0f4-dd150e906dc9" providerId="ADAL" clId="{54F2E59E-0A6B-48C4-AD42-2182CBEEF03B}" dt="2023-09-13T14:27:46.457" v="160" actId="478"/>
          <ac:spMkLst>
            <pc:docMk/>
            <pc:sldMk cId="0" sldId="297"/>
            <ac:spMk id="27654" creationId="{9A40EF7C-A52A-5124-8494-3CAEE0150DC5}"/>
          </ac:spMkLst>
        </pc:spChg>
        <pc:spChg chg="mod">
          <ac:chgData name="Johnson, Kathy" userId="bc454295-a45c-4866-b0f4-dd150e906dc9" providerId="ADAL" clId="{54F2E59E-0A6B-48C4-AD42-2182CBEEF03B}" dt="2023-09-13T14:27:37.667" v="158" actId="1076"/>
          <ac:spMkLst>
            <pc:docMk/>
            <pc:sldMk cId="0" sldId="297"/>
            <ac:spMk id="83970" creationId="{D1FEF155-FD45-4902-1A47-F09842E70435}"/>
          </ac:spMkLst>
        </pc:spChg>
        <pc:graphicFrameChg chg="mod">
          <ac:chgData name="Johnson, Kathy" userId="bc454295-a45c-4866-b0f4-dd150e906dc9" providerId="ADAL" clId="{54F2E59E-0A6B-48C4-AD42-2182CBEEF03B}" dt="2023-09-13T14:27:43.515" v="159" actId="1076"/>
          <ac:graphicFrameMkLst>
            <pc:docMk/>
            <pc:sldMk cId="0" sldId="297"/>
            <ac:graphicFrameMk id="19458" creationId="{7996D53D-CF86-3E4A-D8F5-8577E99769D0}"/>
          </ac:graphicFrameMkLst>
        </pc:graphicFrameChg>
      </pc:sldChg>
      <pc:sldChg chg="delSp modSp">
        <pc:chgData name="Johnson, Kathy" userId="bc454295-a45c-4866-b0f4-dd150e906dc9" providerId="ADAL" clId="{54F2E59E-0A6B-48C4-AD42-2182CBEEF03B}" dt="2023-09-13T14:28:51.427" v="169" actId="14100"/>
        <pc:sldMkLst>
          <pc:docMk/>
          <pc:sldMk cId="0" sldId="298"/>
        </pc:sldMkLst>
        <pc:spChg chg="mod">
          <ac:chgData name="Johnson, Kathy" userId="bc454295-a45c-4866-b0f4-dd150e906dc9" providerId="ADAL" clId="{54F2E59E-0A6B-48C4-AD42-2182CBEEF03B}" dt="2023-09-13T14:28:51.427" v="169" actId="14100"/>
          <ac:spMkLst>
            <pc:docMk/>
            <pc:sldMk cId="0" sldId="298"/>
            <ac:spMk id="68611" creationId="{D3199545-7B65-37FA-EAFB-9DDB65AF65ED}"/>
          </ac:spMkLst>
        </pc:spChg>
        <pc:spChg chg="mod">
          <ac:chgData name="Johnson, Kathy" userId="bc454295-a45c-4866-b0f4-dd150e906dc9" providerId="ADAL" clId="{54F2E59E-0A6B-48C4-AD42-2182CBEEF03B}" dt="2023-09-13T14:28:35.018" v="167" actId="1076"/>
          <ac:spMkLst>
            <pc:docMk/>
            <pc:sldMk cId="0" sldId="298"/>
            <ac:spMk id="79875" creationId="{791DFB34-0935-7467-60F5-93E7AE6F6ACD}"/>
          </ac:spMkLst>
        </pc:spChg>
        <pc:spChg chg="del">
          <ac:chgData name="Johnson, Kathy" userId="bc454295-a45c-4866-b0f4-dd150e906dc9" providerId="ADAL" clId="{54F2E59E-0A6B-48C4-AD42-2182CBEEF03B}" dt="2023-09-13T14:28:03.057" v="162" actId="478"/>
          <ac:spMkLst>
            <pc:docMk/>
            <pc:sldMk cId="0" sldId="298"/>
            <ac:spMk id="79877" creationId="{63B3B4D0-DAA5-D223-EB1D-C872F6BB556A}"/>
          </ac:spMkLst>
        </pc:spChg>
        <pc:spChg chg="mod">
          <ac:chgData name="Johnson, Kathy" userId="bc454295-a45c-4866-b0f4-dd150e906dc9" providerId="ADAL" clId="{54F2E59E-0A6B-48C4-AD42-2182CBEEF03B}" dt="2023-09-13T14:28:08.607" v="163" actId="20577"/>
          <ac:spMkLst>
            <pc:docMk/>
            <pc:sldMk cId="0" sldId="298"/>
            <ac:spMk id="84994" creationId="{B7397A6D-CCDB-F812-BD89-20B796E1FA2D}"/>
          </ac:spMkLst>
        </pc:spChg>
      </pc:sldChg>
      <pc:sldChg chg="modSp">
        <pc:chgData name="Johnson, Kathy" userId="bc454295-a45c-4866-b0f4-dd150e906dc9" providerId="ADAL" clId="{54F2E59E-0A6B-48C4-AD42-2182CBEEF03B}" dt="2023-09-13T19:01:08.363" v="222" actId="1076"/>
        <pc:sldMkLst>
          <pc:docMk/>
          <pc:sldMk cId="0" sldId="304"/>
        </pc:sldMkLst>
        <pc:spChg chg="mod">
          <ac:chgData name="Johnson, Kathy" userId="bc454295-a45c-4866-b0f4-dd150e906dc9" providerId="ADAL" clId="{54F2E59E-0A6B-48C4-AD42-2182CBEEF03B}" dt="2023-09-13T19:01:08.363" v="222" actId="1076"/>
          <ac:spMkLst>
            <pc:docMk/>
            <pc:sldMk cId="0" sldId="304"/>
            <ac:spMk id="7" creationId="{32C771ED-C29C-6E8C-9E08-99DEF4B6D370}"/>
          </ac:spMkLst>
        </pc:spChg>
        <pc:spChg chg="mod">
          <ac:chgData name="Johnson, Kathy" userId="bc454295-a45c-4866-b0f4-dd150e906dc9" providerId="ADAL" clId="{54F2E59E-0A6B-48C4-AD42-2182CBEEF03B}" dt="2023-09-13T19:00:55.795" v="219" actId="1076"/>
          <ac:spMkLst>
            <pc:docMk/>
            <pc:sldMk cId="0" sldId="304"/>
            <ac:spMk id="3078" creationId="{43F5FB73-E06C-0931-040C-1FFBEDDF80A3}"/>
          </ac:spMkLst>
        </pc:spChg>
        <pc:picChg chg="mod">
          <ac:chgData name="Johnson, Kathy" userId="bc454295-a45c-4866-b0f4-dd150e906dc9" providerId="ADAL" clId="{54F2E59E-0A6B-48C4-AD42-2182CBEEF03B}" dt="2023-09-13T19:00:59.593" v="220" actId="1076"/>
          <ac:picMkLst>
            <pc:docMk/>
            <pc:sldMk cId="0" sldId="304"/>
            <ac:picMk id="2" creationId="{A766D9C8-C7A6-ABDD-74DF-9089F64FD009}"/>
          </ac:picMkLst>
        </pc:picChg>
        <pc:picChg chg="mod">
          <ac:chgData name="Johnson, Kathy" userId="bc454295-a45c-4866-b0f4-dd150e906dc9" providerId="ADAL" clId="{54F2E59E-0A6B-48C4-AD42-2182CBEEF03B}" dt="2023-09-13T19:01:01.146" v="221" actId="1076"/>
          <ac:picMkLst>
            <pc:docMk/>
            <pc:sldMk cId="0" sldId="304"/>
            <ac:picMk id="3079" creationId="{4071E621-87AC-D232-2AE0-DC0526A32C77}"/>
          </ac:picMkLst>
        </pc:picChg>
      </pc:sldChg>
      <pc:sldChg chg="delSp modSp">
        <pc:chgData name="Johnson, Kathy" userId="bc454295-a45c-4866-b0f4-dd150e906dc9" providerId="ADAL" clId="{54F2E59E-0A6B-48C4-AD42-2182CBEEF03B}" dt="2023-09-13T14:11:34.474" v="8" actId="1076"/>
        <pc:sldMkLst>
          <pc:docMk/>
          <pc:sldMk cId="0" sldId="323"/>
        </pc:sldMkLst>
        <pc:spChg chg="del">
          <ac:chgData name="Johnson, Kathy" userId="bc454295-a45c-4866-b0f4-dd150e906dc9" providerId="ADAL" clId="{54F2E59E-0A6B-48C4-AD42-2182CBEEF03B}" dt="2023-09-13T14:11:07.422" v="1" actId="478"/>
          <ac:spMkLst>
            <pc:docMk/>
            <pc:sldMk cId="0" sldId="323"/>
            <ac:spMk id="56323" creationId="{7C022430-B9C2-3DD8-347E-5387BD728190}"/>
          </ac:spMkLst>
        </pc:spChg>
        <pc:graphicFrameChg chg="mod">
          <ac:chgData name="Johnson, Kathy" userId="bc454295-a45c-4866-b0f4-dd150e906dc9" providerId="ADAL" clId="{54F2E59E-0A6B-48C4-AD42-2182CBEEF03B}" dt="2023-09-13T14:11:34.474" v="8" actId="1076"/>
          <ac:graphicFrameMkLst>
            <pc:docMk/>
            <pc:sldMk cId="0" sldId="323"/>
            <ac:graphicFrameMk id="7170" creationId="{A6F5A09A-06D4-2D71-FB2D-D280FD03883F}"/>
          </ac:graphicFrameMkLst>
        </pc:graphicFrameChg>
        <pc:picChg chg="mod">
          <ac:chgData name="Johnson, Kathy" userId="bc454295-a45c-4866-b0f4-dd150e906dc9" providerId="ADAL" clId="{54F2E59E-0A6B-48C4-AD42-2182CBEEF03B}" dt="2023-09-13T14:11:27.201" v="5" actId="1076"/>
          <ac:picMkLst>
            <pc:docMk/>
            <pc:sldMk cId="0" sldId="323"/>
            <ac:picMk id="7175" creationId="{88F319FB-2CBA-0CCD-8F2A-6B73FB0160B0}"/>
          </ac:picMkLst>
        </pc:picChg>
      </pc:sldChg>
      <pc:sldChg chg="delSp modSp">
        <pc:chgData name="Johnson, Kathy" userId="bc454295-a45c-4866-b0f4-dd150e906dc9" providerId="ADAL" clId="{54F2E59E-0A6B-48C4-AD42-2182CBEEF03B}" dt="2023-09-13T14:21:37.963" v="85" actId="20578"/>
        <pc:sldMkLst>
          <pc:docMk/>
          <pc:sldMk cId="0" sldId="332"/>
        </pc:sldMkLst>
        <pc:spChg chg="mod">
          <ac:chgData name="Johnson, Kathy" userId="bc454295-a45c-4866-b0f4-dd150e906dc9" providerId="ADAL" clId="{54F2E59E-0A6B-48C4-AD42-2182CBEEF03B}" dt="2023-09-13T14:21:37.963" v="85" actId="20578"/>
          <ac:spMkLst>
            <pc:docMk/>
            <pc:sldMk cId="0" sldId="332"/>
            <ac:spMk id="58373" creationId="{F11C540E-FBB8-B8E4-8805-58F34395BD7E}"/>
          </ac:spMkLst>
        </pc:spChg>
        <pc:spChg chg="del">
          <ac:chgData name="Johnson, Kathy" userId="bc454295-a45c-4866-b0f4-dd150e906dc9" providerId="ADAL" clId="{54F2E59E-0A6B-48C4-AD42-2182CBEEF03B}" dt="2023-09-13T14:21:09.673" v="80" actId="478"/>
          <ac:spMkLst>
            <pc:docMk/>
            <pc:sldMk cId="0" sldId="332"/>
            <ac:spMk id="63490" creationId="{66FDE3FB-39CD-4FF7-1D87-C4B5FC2B56DC}"/>
          </ac:spMkLst>
        </pc:spChg>
        <pc:picChg chg="mod">
          <ac:chgData name="Johnson, Kathy" userId="bc454295-a45c-4866-b0f4-dd150e906dc9" providerId="ADAL" clId="{54F2E59E-0A6B-48C4-AD42-2182CBEEF03B}" dt="2023-09-13T14:21:26.131" v="84" actId="1076"/>
          <ac:picMkLst>
            <pc:docMk/>
            <pc:sldMk cId="0" sldId="332"/>
            <ac:picMk id="58372" creationId="{3913004C-F4AA-29E6-B898-CEB122A622E8}"/>
          </ac:picMkLst>
        </pc:picChg>
      </pc:sldChg>
      <pc:sldChg chg="delSp modSp">
        <pc:chgData name="Johnson, Kathy" userId="bc454295-a45c-4866-b0f4-dd150e906dc9" providerId="ADAL" clId="{54F2E59E-0A6B-48C4-AD42-2182CBEEF03B}" dt="2023-09-13T14:25:39.593" v="132" actId="20577"/>
        <pc:sldMkLst>
          <pc:docMk/>
          <pc:sldMk cId="0" sldId="337"/>
        </pc:sldMkLst>
        <pc:spChg chg="mod">
          <ac:chgData name="Johnson, Kathy" userId="bc454295-a45c-4866-b0f4-dd150e906dc9" providerId="ADAL" clId="{54F2E59E-0A6B-48C4-AD42-2182CBEEF03B}" dt="2023-09-13T14:25:39.593" v="132" actId="20577"/>
          <ac:spMkLst>
            <pc:docMk/>
            <pc:sldMk cId="0" sldId="337"/>
            <ac:spMk id="3" creationId="{6D20A288-B3E5-2719-95E1-14B0AD9A3194}"/>
          </ac:spMkLst>
        </pc:spChg>
        <pc:spChg chg="mod">
          <ac:chgData name="Johnson, Kathy" userId="bc454295-a45c-4866-b0f4-dd150e906dc9" providerId="ADAL" clId="{54F2E59E-0A6B-48C4-AD42-2182CBEEF03B}" dt="2023-09-13T14:25:37.074" v="131" actId="1076"/>
          <ac:spMkLst>
            <pc:docMk/>
            <pc:sldMk cId="0" sldId="337"/>
            <ac:spMk id="65539" creationId="{57E8E85D-C7C1-D8D9-F041-0DC4E1E91AB5}"/>
          </ac:spMkLst>
        </pc:spChg>
        <pc:spChg chg="del">
          <ac:chgData name="Johnson, Kathy" userId="bc454295-a45c-4866-b0f4-dd150e906dc9" providerId="ADAL" clId="{54F2E59E-0A6B-48C4-AD42-2182CBEEF03B}" dt="2023-09-13T14:25:25.651" v="128" actId="478"/>
          <ac:spMkLst>
            <pc:docMk/>
            <pc:sldMk cId="0" sldId="337"/>
            <ac:spMk id="70660" creationId="{7CE544D7-AB69-59CA-23CA-55D64B39C3A7}"/>
          </ac:spMkLst>
        </pc:spChg>
        <pc:spChg chg="mod">
          <ac:chgData name="Johnson, Kathy" userId="bc454295-a45c-4866-b0f4-dd150e906dc9" providerId="ADAL" clId="{54F2E59E-0A6B-48C4-AD42-2182CBEEF03B}" dt="2023-09-13T14:25:29.586" v="129" actId="1076"/>
          <ac:spMkLst>
            <pc:docMk/>
            <pc:sldMk cId="0" sldId="337"/>
            <ac:spMk id="70661" creationId="{38F1D835-8414-4C32-FF09-52A22DC8D98E}"/>
          </ac:spMkLst>
        </pc:spChg>
      </pc:sldChg>
      <pc:sldChg chg="modSp">
        <pc:chgData name="Johnson, Kathy" userId="bc454295-a45c-4866-b0f4-dd150e906dc9" providerId="ADAL" clId="{54F2E59E-0A6B-48C4-AD42-2182CBEEF03B}" dt="2023-09-13T18:50:44.075" v="202" actId="1036"/>
        <pc:sldMkLst>
          <pc:docMk/>
          <pc:sldMk cId="0" sldId="345"/>
        </pc:sldMkLst>
        <pc:spChg chg="mod">
          <ac:chgData name="Johnson, Kathy" userId="bc454295-a45c-4866-b0f4-dd150e906dc9" providerId="ADAL" clId="{54F2E59E-0A6B-48C4-AD42-2182CBEEF03B}" dt="2023-09-13T18:45:12.389" v="200" actId="120"/>
          <ac:spMkLst>
            <pc:docMk/>
            <pc:sldMk cId="0" sldId="345"/>
            <ac:spMk id="23554" creationId="{6A8DFD10-9FAA-934E-3C40-23B3D8575B51}"/>
          </ac:spMkLst>
        </pc:spChg>
        <pc:picChg chg="mod">
          <ac:chgData name="Johnson, Kathy" userId="bc454295-a45c-4866-b0f4-dd150e906dc9" providerId="ADAL" clId="{54F2E59E-0A6B-48C4-AD42-2182CBEEF03B}" dt="2023-09-13T18:50:44.075" v="202" actId="1036"/>
          <ac:picMkLst>
            <pc:docMk/>
            <pc:sldMk cId="0" sldId="345"/>
            <ac:picMk id="27653" creationId="{A8B0A65F-215C-33DB-7D8A-72A57F9F808E}"/>
          </ac:picMkLst>
        </pc:picChg>
      </pc:sldChg>
      <pc:sldChg chg="modSp">
        <pc:chgData name="Johnson, Kathy" userId="bc454295-a45c-4866-b0f4-dd150e906dc9" providerId="ADAL" clId="{54F2E59E-0A6B-48C4-AD42-2182CBEEF03B}" dt="2023-09-13T18:58:28.972" v="218" actId="20577"/>
        <pc:sldMkLst>
          <pc:docMk/>
          <pc:sldMk cId="0" sldId="346"/>
        </pc:sldMkLst>
        <pc:spChg chg="mod">
          <ac:chgData name="Johnson, Kathy" userId="bc454295-a45c-4866-b0f4-dd150e906dc9" providerId="ADAL" clId="{54F2E59E-0A6B-48C4-AD42-2182CBEEF03B}" dt="2023-09-13T18:51:03.722" v="214" actId="20577"/>
          <ac:spMkLst>
            <pc:docMk/>
            <pc:sldMk cId="0" sldId="346"/>
            <ac:spMk id="5122" creationId="{525D4A2A-54D1-4B37-E68E-05965BF7037C}"/>
          </ac:spMkLst>
        </pc:spChg>
        <pc:spChg chg="mod">
          <ac:chgData name="Johnson, Kathy" userId="bc454295-a45c-4866-b0f4-dd150e906dc9" providerId="ADAL" clId="{54F2E59E-0A6B-48C4-AD42-2182CBEEF03B}" dt="2023-09-13T18:58:28.972" v="218" actId="20577"/>
          <ac:spMkLst>
            <pc:docMk/>
            <pc:sldMk cId="0" sldId="346"/>
            <ac:spMk id="5123" creationId="{0CEB8DD4-9CE7-1A74-839B-06AEC7D10FFB}"/>
          </ac:spMkLst>
        </pc:spChg>
      </pc:sldChg>
      <pc:sldChg chg="modSp">
        <pc:chgData name="Johnson, Kathy" userId="bc454295-a45c-4866-b0f4-dd150e906dc9" providerId="ADAL" clId="{54F2E59E-0A6B-48C4-AD42-2182CBEEF03B}" dt="2023-09-13T19:15:00.875" v="246" actId="113"/>
        <pc:sldMkLst>
          <pc:docMk/>
          <pc:sldMk cId="0" sldId="348"/>
        </pc:sldMkLst>
        <pc:spChg chg="mod">
          <ac:chgData name="Johnson, Kathy" userId="bc454295-a45c-4866-b0f4-dd150e906dc9" providerId="ADAL" clId="{54F2E59E-0A6B-48C4-AD42-2182CBEEF03B}" dt="2023-09-13T19:15:00.875" v="246" actId="113"/>
          <ac:spMkLst>
            <pc:docMk/>
            <pc:sldMk cId="0" sldId="348"/>
            <ac:spMk id="33795" creationId="{85777112-9BA8-7720-BA97-C4F183F881BF}"/>
          </ac:spMkLst>
        </pc:spChg>
        <pc:spChg chg="mod">
          <ac:chgData name="Johnson, Kathy" userId="bc454295-a45c-4866-b0f4-dd150e906dc9" providerId="ADAL" clId="{54F2E59E-0A6B-48C4-AD42-2182CBEEF03B}" dt="2023-09-13T19:14:24.874" v="244" actId="14100"/>
          <ac:spMkLst>
            <pc:docMk/>
            <pc:sldMk cId="0" sldId="348"/>
            <ac:spMk id="49154" creationId="{33AEF7A9-242B-6483-EA25-3FC9E44F12A8}"/>
          </ac:spMkLst>
        </pc:spChg>
      </pc:sldChg>
      <pc:sldChg chg="modSp">
        <pc:chgData name="Johnson, Kathy" userId="bc454295-a45c-4866-b0f4-dd150e906dc9" providerId="ADAL" clId="{54F2E59E-0A6B-48C4-AD42-2182CBEEF03B}" dt="2023-09-13T19:18:41.210" v="263" actId="20577"/>
        <pc:sldMkLst>
          <pc:docMk/>
          <pc:sldMk cId="0" sldId="349"/>
        </pc:sldMkLst>
        <pc:spChg chg="mod">
          <ac:chgData name="Johnson, Kathy" userId="bc454295-a45c-4866-b0f4-dd150e906dc9" providerId="ADAL" clId="{54F2E59E-0A6B-48C4-AD42-2182CBEEF03B}" dt="2023-09-13T19:18:41.210" v="263" actId="20577"/>
          <ac:spMkLst>
            <pc:docMk/>
            <pc:sldMk cId="0" sldId="349"/>
            <ac:spMk id="35843" creationId="{B5DDDB18-FED0-D42F-D10F-C0FDB81BAACE}"/>
          </ac:spMkLst>
        </pc:spChg>
        <pc:spChg chg="mod">
          <ac:chgData name="Johnson, Kathy" userId="bc454295-a45c-4866-b0f4-dd150e906dc9" providerId="ADAL" clId="{54F2E59E-0A6B-48C4-AD42-2182CBEEF03B}" dt="2023-09-13T19:18:01.026" v="248" actId="14100"/>
          <ac:spMkLst>
            <pc:docMk/>
            <pc:sldMk cId="0" sldId="349"/>
            <ac:spMk id="50178" creationId="{BFA26EE3-B4C0-5D11-CBF0-99815CABBA6A}"/>
          </ac:spMkLst>
        </pc:spChg>
      </pc:sldChg>
      <pc:sldChg chg="modSp">
        <pc:chgData name="Johnson, Kathy" userId="bc454295-a45c-4866-b0f4-dd150e906dc9" providerId="ADAL" clId="{54F2E59E-0A6B-48C4-AD42-2182CBEEF03B}" dt="2023-09-13T19:26:25.507" v="467" actId="14100"/>
        <pc:sldMkLst>
          <pc:docMk/>
          <pc:sldMk cId="0" sldId="350"/>
        </pc:sldMkLst>
        <pc:spChg chg="mod">
          <ac:chgData name="Johnson, Kathy" userId="bc454295-a45c-4866-b0f4-dd150e906dc9" providerId="ADAL" clId="{54F2E59E-0A6B-48C4-AD42-2182CBEEF03B}" dt="2023-09-13T19:24:17.523" v="465" actId="27636"/>
          <ac:spMkLst>
            <pc:docMk/>
            <pc:sldMk cId="0" sldId="350"/>
            <ac:spMk id="36867" creationId="{91801C91-3708-326C-60AE-6629B387E919}"/>
          </ac:spMkLst>
        </pc:spChg>
        <pc:spChg chg="mod">
          <ac:chgData name="Johnson, Kathy" userId="bc454295-a45c-4866-b0f4-dd150e906dc9" providerId="ADAL" clId="{54F2E59E-0A6B-48C4-AD42-2182CBEEF03B}" dt="2023-09-13T19:26:25.507" v="467" actId="14100"/>
          <ac:spMkLst>
            <pc:docMk/>
            <pc:sldMk cId="0" sldId="350"/>
            <ac:spMk id="51202" creationId="{3ED207B7-F7D4-25AC-A149-02082593E363}"/>
          </ac:spMkLst>
        </pc:spChg>
      </pc:sldChg>
      <pc:sldChg chg="modSp">
        <pc:chgData name="Johnson, Kathy" userId="bc454295-a45c-4866-b0f4-dd150e906dc9" providerId="ADAL" clId="{54F2E59E-0A6B-48C4-AD42-2182CBEEF03B}" dt="2023-09-13T14:12:17.535" v="12" actId="27636"/>
        <pc:sldMkLst>
          <pc:docMk/>
          <pc:sldMk cId="0" sldId="353"/>
        </pc:sldMkLst>
        <pc:spChg chg="mod">
          <ac:chgData name="Johnson, Kathy" userId="bc454295-a45c-4866-b0f4-dd150e906dc9" providerId="ADAL" clId="{54F2E59E-0A6B-48C4-AD42-2182CBEEF03B}" dt="2023-09-13T14:12:17.535" v="12" actId="27636"/>
          <ac:spMkLst>
            <pc:docMk/>
            <pc:sldMk cId="0" sldId="353"/>
            <ac:spMk id="51203" creationId="{AD3EC320-5C9F-F512-C19E-E85DE66DEBE1}"/>
          </ac:spMkLst>
        </pc:spChg>
      </pc:sldChg>
      <pc:sldChg chg="delSp modSp">
        <pc:chgData name="Johnson, Kathy" userId="bc454295-a45c-4866-b0f4-dd150e906dc9" providerId="ADAL" clId="{54F2E59E-0A6B-48C4-AD42-2182CBEEF03B}" dt="2023-09-13T14:29:17.538" v="172" actId="1076"/>
        <pc:sldMkLst>
          <pc:docMk/>
          <pc:sldMk cId="0" sldId="355"/>
        </pc:sldMkLst>
        <pc:spChg chg="del">
          <ac:chgData name="Johnson, Kathy" userId="bc454295-a45c-4866-b0f4-dd150e906dc9" providerId="ADAL" clId="{54F2E59E-0A6B-48C4-AD42-2182CBEEF03B}" dt="2023-09-13T14:29:06.834" v="170" actId="478"/>
          <ac:spMkLst>
            <pc:docMk/>
            <pc:sldMk cId="0" sldId="355"/>
            <ac:spMk id="72706" creationId="{F0919B1C-9AA5-FD20-48B9-6BCF14379E31}"/>
          </ac:spMkLst>
        </pc:spChg>
        <pc:spChg chg="mod">
          <ac:chgData name="Johnson, Kathy" userId="bc454295-a45c-4866-b0f4-dd150e906dc9" providerId="ADAL" clId="{54F2E59E-0A6B-48C4-AD42-2182CBEEF03B}" dt="2023-09-13T14:29:12.634" v="171" actId="1076"/>
          <ac:spMkLst>
            <pc:docMk/>
            <pc:sldMk cId="0" sldId="355"/>
            <ac:spMk id="72707" creationId="{9F9C5D1D-269E-E2B7-70CB-AD5E2DD1D3DC}"/>
          </ac:spMkLst>
        </pc:spChg>
        <pc:picChg chg="mod">
          <ac:chgData name="Johnson, Kathy" userId="bc454295-a45c-4866-b0f4-dd150e906dc9" providerId="ADAL" clId="{54F2E59E-0A6B-48C4-AD42-2182CBEEF03B}" dt="2023-09-13T14:29:17.538" v="172" actId="1076"/>
          <ac:picMkLst>
            <pc:docMk/>
            <pc:sldMk cId="0" sldId="355"/>
            <ac:picMk id="70661" creationId="{BCC813E7-D144-22D4-B2AF-ACE682D2338C}"/>
          </ac:picMkLst>
        </pc:picChg>
      </pc:sldChg>
      <pc:sldChg chg="delSp modSp">
        <pc:chgData name="Johnson, Kathy" userId="bc454295-a45c-4866-b0f4-dd150e906dc9" providerId="ADAL" clId="{54F2E59E-0A6B-48C4-AD42-2182CBEEF03B}" dt="2023-09-13T14:30:11.835" v="180" actId="1076"/>
        <pc:sldMkLst>
          <pc:docMk/>
          <pc:sldMk cId="0" sldId="356"/>
        </pc:sldMkLst>
        <pc:spChg chg="mod">
          <ac:chgData name="Johnson, Kathy" userId="bc454295-a45c-4866-b0f4-dd150e906dc9" providerId="ADAL" clId="{54F2E59E-0A6B-48C4-AD42-2182CBEEF03B}" dt="2023-09-13T14:29:59.011" v="178" actId="1076"/>
          <ac:spMkLst>
            <pc:docMk/>
            <pc:sldMk cId="0" sldId="356"/>
            <ac:spMk id="71686" creationId="{39A8D2C6-160F-71BF-E44A-0E90E2003C0E}"/>
          </ac:spMkLst>
        </pc:spChg>
        <pc:spChg chg="mod">
          <ac:chgData name="Johnson, Kathy" userId="bc454295-a45c-4866-b0f4-dd150e906dc9" providerId="ADAL" clId="{54F2E59E-0A6B-48C4-AD42-2182CBEEF03B}" dt="2023-09-13T14:29:53.482" v="177" actId="1076"/>
          <ac:spMkLst>
            <pc:docMk/>
            <pc:sldMk cId="0" sldId="356"/>
            <ac:spMk id="71688" creationId="{E667B965-36A6-F235-C773-918CFB33A580}"/>
          </ac:spMkLst>
        </pc:spChg>
        <pc:spChg chg="mod">
          <ac:chgData name="Johnson, Kathy" userId="bc454295-a45c-4866-b0f4-dd150e906dc9" providerId="ADAL" clId="{54F2E59E-0A6B-48C4-AD42-2182CBEEF03B}" dt="2023-09-13T14:29:38.418" v="174" actId="1076"/>
          <ac:spMkLst>
            <pc:docMk/>
            <pc:sldMk cId="0" sldId="356"/>
            <ac:spMk id="73730" creationId="{91F45CEC-9A14-2A3D-ACE9-CF283D8E0C23}"/>
          </ac:spMkLst>
        </pc:spChg>
        <pc:spChg chg="del">
          <ac:chgData name="Johnson, Kathy" userId="bc454295-a45c-4866-b0f4-dd150e906dc9" providerId="ADAL" clId="{54F2E59E-0A6B-48C4-AD42-2182CBEEF03B}" dt="2023-09-13T14:29:47.640" v="176" actId="478"/>
          <ac:spMkLst>
            <pc:docMk/>
            <pc:sldMk cId="0" sldId="356"/>
            <ac:spMk id="73737" creationId="{40AFC3A2-406C-76A9-EC7B-C744EAD82B74}"/>
          </ac:spMkLst>
        </pc:spChg>
        <pc:picChg chg="mod">
          <ac:chgData name="Johnson, Kathy" userId="bc454295-a45c-4866-b0f4-dd150e906dc9" providerId="ADAL" clId="{54F2E59E-0A6B-48C4-AD42-2182CBEEF03B}" dt="2023-09-13T14:30:11.835" v="180" actId="1076"/>
          <ac:picMkLst>
            <pc:docMk/>
            <pc:sldMk cId="0" sldId="356"/>
            <ac:picMk id="71685" creationId="{8BBC5029-EBF0-9825-73F3-4D5E1C065050}"/>
          </ac:picMkLst>
        </pc:picChg>
        <pc:picChg chg="mod">
          <ac:chgData name="Johnson, Kathy" userId="bc454295-a45c-4866-b0f4-dd150e906dc9" providerId="ADAL" clId="{54F2E59E-0A6B-48C4-AD42-2182CBEEF03B}" dt="2023-09-13T14:30:04.538" v="179" actId="1076"/>
          <ac:picMkLst>
            <pc:docMk/>
            <pc:sldMk cId="0" sldId="356"/>
            <ac:picMk id="71687" creationId="{B223E1C6-4C80-7E01-2315-A57A27AF9B82}"/>
          </ac:picMkLst>
        </pc:picChg>
      </pc:sldChg>
      <pc:sldChg chg="delSp modSp">
        <pc:chgData name="Johnson, Kathy" userId="bc454295-a45c-4866-b0f4-dd150e906dc9" providerId="ADAL" clId="{54F2E59E-0A6B-48C4-AD42-2182CBEEF03B}" dt="2023-09-13T14:30:33.155" v="183" actId="1076"/>
        <pc:sldMkLst>
          <pc:docMk/>
          <pc:sldMk cId="0" sldId="357"/>
        </pc:sldMkLst>
        <pc:spChg chg="del">
          <ac:chgData name="Johnson, Kathy" userId="bc454295-a45c-4866-b0f4-dd150e906dc9" providerId="ADAL" clId="{54F2E59E-0A6B-48C4-AD42-2182CBEEF03B}" dt="2023-09-13T14:30:25.215" v="181" actId="478"/>
          <ac:spMkLst>
            <pc:docMk/>
            <pc:sldMk cId="0" sldId="357"/>
            <ac:spMk id="74754" creationId="{A15738B7-F02D-29D0-E56E-98B4CA0F4A66}"/>
          </ac:spMkLst>
        </pc:spChg>
        <pc:spChg chg="mod">
          <ac:chgData name="Johnson, Kathy" userId="bc454295-a45c-4866-b0f4-dd150e906dc9" providerId="ADAL" clId="{54F2E59E-0A6B-48C4-AD42-2182CBEEF03B}" dt="2023-09-13T14:30:30.714" v="182" actId="1076"/>
          <ac:spMkLst>
            <pc:docMk/>
            <pc:sldMk cId="0" sldId="357"/>
            <ac:spMk id="74755" creationId="{D44C0E78-1291-1504-87E5-43501F9ED163}"/>
          </ac:spMkLst>
        </pc:spChg>
        <pc:picChg chg="mod">
          <ac:chgData name="Johnson, Kathy" userId="bc454295-a45c-4866-b0f4-dd150e906dc9" providerId="ADAL" clId="{54F2E59E-0A6B-48C4-AD42-2182CBEEF03B}" dt="2023-09-13T14:30:33.155" v="183" actId="1076"/>
          <ac:picMkLst>
            <pc:docMk/>
            <pc:sldMk cId="0" sldId="357"/>
            <ac:picMk id="72708" creationId="{3877735F-D3CF-9C30-0B72-3893AC61B84E}"/>
          </ac:picMkLst>
        </pc:picChg>
      </pc:sldChg>
      <pc:sldChg chg="delSp">
        <pc:chgData name="Johnson, Kathy" userId="bc454295-a45c-4866-b0f4-dd150e906dc9" providerId="ADAL" clId="{54F2E59E-0A6B-48C4-AD42-2182CBEEF03B}" dt="2023-09-13T14:27:57.415" v="161" actId="478"/>
        <pc:sldMkLst>
          <pc:docMk/>
          <pc:sldMk cId="0" sldId="362"/>
        </pc:sldMkLst>
        <pc:spChg chg="del">
          <ac:chgData name="Johnson, Kathy" userId="bc454295-a45c-4866-b0f4-dd150e906dc9" providerId="ADAL" clId="{54F2E59E-0A6B-48C4-AD42-2182CBEEF03B}" dt="2023-09-13T14:27:57.415" v="161" actId="478"/>
          <ac:spMkLst>
            <pc:docMk/>
            <pc:sldMk cId="0" sldId="362"/>
            <ac:spMk id="5" creationId="{39FE01ED-3EBA-8F36-AFAE-8005EA84BAA1}"/>
          </ac:spMkLst>
        </pc:spChg>
      </pc:sldChg>
      <pc:sldChg chg="modSp">
        <pc:chgData name="Johnson, Kathy" userId="bc454295-a45c-4866-b0f4-dd150e906dc9" providerId="ADAL" clId="{54F2E59E-0A6B-48C4-AD42-2182CBEEF03B}" dt="2023-09-13T14:13:52.002" v="18" actId="1076"/>
        <pc:sldMkLst>
          <pc:docMk/>
          <pc:sldMk cId="0" sldId="365"/>
        </pc:sldMkLst>
        <pc:picChg chg="mod">
          <ac:chgData name="Johnson, Kathy" userId="bc454295-a45c-4866-b0f4-dd150e906dc9" providerId="ADAL" clId="{54F2E59E-0A6B-48C4-AD42-2182CBEEF03B}" dt="2023-09-13T14:13:52.002" v="18" actId="1076"/>
          <ac:picMkLst>
            <pc:docMk/>
            <pc:sldMk cId="0" sldId="365"/>
            <ac:picMk id="49155" creationId="{B706F12F-8079-5D9C-73E6-1FD30A9DE2B4}"/>
          </ac:picMkLst>
        </pc:picChg>
      </pc:sldChg>
      <pc:sldChg chg="modSp">
        <pc:chgData name="Johnson, Kathy" userId="bc454295-a45c-4866-b0f4-dd150e906dc9" providerId="ADAL" clId="{54F2E59E-0A6B-48C4-AD42-2182CBEEF03B}" dt="2023-09-13T14:13:30.102" v="17" actId="20577"/>
        <pc:sldMkLst>
          <pc:docMk/>
          <pc:sldMk cId="0" sldId="367"/>
        </pc:sldMkLst>
        <pc:spChg chg="mod">
          <ac:chgData name="Johnson, Kathy" userId="bc454295-a45c-4866-b0f4-dd150e906dc9" providerId="ADAL" clId="{54F2E59E-0A6B-48C4-AD42-2182CBEEF03B}" dt="2023-09-13T14:13:30.102" v="17" actId="20577"/>
          <ac:spMkLst>
            <pc:docMk/>
            <pc:sldMk cId="0" sldId="367"/>
            <ac:spMk id="48132" creationId="{0110A40F-215C-88D4-F814-E843D392EF7D}"/>
          </ac:spMkLst>
        </pc:spChg>
      </pc:sldChg>
      <pc:sldChg chg="delSp">
        <pc:chgData name="Johnson, Kathy" userId="bc454295-a45c-4866-b0f4-dd150e906dc9" providerId="ADAL" clId="{54F2E59E-0A6B-48C4-AD42-2182CBEEF03B}" dt="2023-09-13T14:26:31.929" v="144" actId="478"/>
        <pc:sldMkLst>
          <pc:docMk/>
          <pc:sldMk cId="0" sldId="368"/>
        </pc:sldMkLst>
        <pc:spChg chg="del">
          <ac:chgData name="Johnson, Kathy" userId="bc454295-a45c-4866-b0f4-dd150e906dc9" providerId="ADAL" clId="{54F2E59E-0A6B-48C4-AD42-2182CBEEF03B}" dt="2023-09-13T14:26:31.929" v="144" actId="478"/>
          <ac:spMkLst>
            <pc:docMk/>
            <pc:sldMk cId="0" sldId="368"/>
            <ac:spMk id="5" creationId="{88E99328-D8EE-B794-6530-E6BDC7851781}"/>
          </ac:spMkLst>
        </pc:spChg>
      </pc:sldChg>
      <pc:sldChg chg="ord">
        <pc:chgData name="Johnson, Kathy" userId="bc454295-a45c-4866-b0f4-dd150e906dc9" providerId="ADAL" clId="{54F2E59E-0A6B-48C4-AD42-2182CBEEF03B}" dt="2023-09-13T19:19:17.919" v="264"/>
        <pc:sldMkLst>
          <pc:docMk/>
          <pc:sldMk cId="0" sldId="373"/>
        </pc:sldMkLst>
      </pc:sldChg>
    </pc:docChg>
  </pc:docChgLst>
  <pc:docChgLst>
    <pc:chgData name="Johnson, Kathy" userId="S::kjohnson@gwinnetttech.edu::bc454295-a45c-4866-b0f4-dd150e906dc9" providerId="AD" clId="Web-{78601C59-8A8D-FA5E-351F-F9B9FB044041}"/>
    <pc:docChg chg="addSld modSld sldOrd">
      <pc:chgData name="Johnson, Kathy" userId="S::kjohnson@gwinnetttech.edu::bc454295-a45c-4866-b0f4-dd150e906dc9" providerId="AD" clId="Web-{78601C59-8A8D-FA5E-351F-F9B9FB044041}" dt="2023-09-15T02:00:28.779" v="288"/>
      <pc:docMkLst>
        <pc:docMk/>
      </pc:docMkLst>
      <pc:sldChg chg="modSp">
        <pc:chgData name="Johnson, Kathy" userId="S::kjohnson@gwinnetttech.edu::bc454295-a45c-4866-b0f4-dd150e906dc9" providerId="AD" clId="Web-{78601C59-8A8D-FA5E-351F-F9B9FB044041}" dt="2023-09-15T00:45:00.370" v="10" actId="1076"/>
        <pc:sldMkLst>
          <pc:docMk/>
          <pc:sldMk cId="0" sldId="271"/>
        </pc:sldMkLst>
        <pc:spChg chg="mod">
          <ac:chgData name="Johnson, Kathy" userId="S::kjohnson@gwinnetttech.edu::bc454295-a45c-4866-b0f4-dd150e906dc9" providerId="AD" clId="Web-{78601C59-8A8D-FA5E-351F-F9B9FB044041}" dt="2023-09-15T00:45:00.370" v="10" actId="1076"/>
          <ac:spMkLst>
            <pc:docMk/>
            <pc:sldMk cId="0" sldId="271"/>
            <ac:spMk id="13318" creationId="{16377D9B-E809-078D-1F11-3ED1A24E41EA}"/>
          </ac:spMkLst>
        </pc:spChg>
        <pc:graphicFrameChg chg="mod">
          <ac:chgData name="Johnson, Kathy" userId="S::kjohnson@gwinnetttech.edu::bc454295-a45c-4866-b0f4-dd150e906dc9" providerId="AD" clId="Web-{78601C59-8A8D-FA5E-351F-F9B9FB044041}" dt="2023-09-15T00:43:37.851" v="5" actId="1076"/>
          <ac:graphicFrameMkLst>
            <pc:docMk/>
            <pc:sldMk cId="0" sldId="271"/>
            <ac:graphicFrameMk id="5122" creationId="{E8A3434D-3DCB-DFE2-63B4-29B3CBC0E056}"/>
          </ac:graphicFrameMkLst>
        </pc:graphicFrameChg>
        <pc:graphicFrameChg chg="mod">
          <ac:chgData name="Johnson, Kathy" userId="S::kjohnson@gwinnetttech.edu::bc454295-a45c-4866-b0f4-dd150e906dc9" providerId="AD" clId="Web-{78601C59-8A8D-FA5E-351F-F9B9FB044041}" dt="2023-09-15T00:43:41.195" v="6" actId="1076"/>
          <ac:graphicFrameMkLst>
            <pc:docMk/>
            <pc:sldMk cId="0" sldId="271"/>
            <ac:graphicFrameMk id="5123" creationId="{28C66229-74B1-6EF7-F78C-45C2BD207592}"/>
          </ac:graphicFrameMkLst>
        </pc:graphicFrameChg>
        <pc:cxnChg chg="mod">
          <ac:chgData name="Johnson, Kathy" userId="S::kjohnson@gwinnetttech.edu::bc454295-a45c-4866-b0f4-dd150e906dc9" providerId="AD" clId="Web-{78601C59-8A8D-FA5E-351F-F9B9FB044041}" dt="2023-09-15T00:44:56.698" v="9" actId="1076"/>
          <ac:cxnSpMkLst>
            <pc:docMk/>
            <pc:sldMk cId="0" sldId="271"/>
            <ac:cxnSpMk id="3" creationId="{F52FF41C-8944-99F5-964B-14ABDFAA48A6}"/>
          </ac:cxnSpMkLst>
        </pc:cxnChg>
      </pc:sldChg>
      <pc:sldChg chg="modSp">
        <pc:chgData name="Johnson, Kathy" userId="S::kjohnson@gwinnetttech.edu::bc454295-a45c-4866-b0f4-dd150e906dc9" providerId="AD" clId="Web-{78601C59-8A8D-FA5E-351F-F9B9FB044041}" dt="2023-09-15T00:41:21.486" v="0" actId="1076"/>
        <pc:sldMkLst>
          <pc:docMk/>
          <pc:sldMk cId="0" sldId="272"/>
        </pc:sldMkLst>
        <pc:graphicFrameChg chg="mod">
          <ac:chgData name="Johnson, Kathy" userId="S::kjohnson@gwinnetttech.edu::bc454295-a45c-4866-b0f4-dd150e906dc9" providerId="AD" clId="Web-{78601C59-8A8D-FA5E-351F-F9B9FB044041}" dt="2023-09-15T00:41:21.486" v="0" actId="1076"/>
          <ac:graphicFrameMkLst>
            <pc:docMk/>
            <pc:sldMk cId="0" sldId="272"/>
            <ac:graphicFrameMk id="4098" creationId="{6FC16C1C-5E2F-9762-625B-E2564E75967E}"/>
          </ac:graphicFrameMkLst>
        </pc:graphicFrameChg>
      </pc:sldChg>
      <pc:sldChg chg="modSp">
        <pc:chgData name="Johnson, Kathy" userId="S::kjohnson@gwinnetttech.edu::bc454295-a45c-4866-b0f4-dd150e906dc9" providerId="AD" clId="Web-{78601C59-8A8D-FA5E-351F-F9B9FB044041}" dt="2023-09-15T01:00:46.505" v="32"/>
        <pc:sldMkLst>
          <pc:docMk/>
          <pc:sldMk cId="0" sldId="273"/>
        </pc:sldMkLst>
        <pc:graphicFrameChg chg="mod modGraphic">
          <ac:chgData name="Johnson, Kathy" userId="S::kjohnson@gwinnetttech.edu::bc454295-a45c-4866-b0f4-dd150e906dc9" providerId="AD" clId="Web-{78601C59-8A8D-FA5E-351F-F9B9FB044041}" dt="2023-09-15T01:00:46.505" v="32"/>
          <ac:graphicFrameMkLst>
            <pc:docMk/>
            <pc:sldMk cId="0" sldId="273"/>
            <ac:graphicFrameMk id="54292" creationId="{86E0D8EB-C984-CEA0-2EB2-F955DAA230F3}"/>
          </ac:graphicFrameMkLst>
        </pc:graphicFrameChg>
      </pc:sldChg>
      <pc:sldChg chg="delSp modSp">
        <pc:chgData name="Johnson, Kathy" userId="S::kjohnson@gwinnetttech.edu::bc454295-a45c-4866-b0f4-dd150e906dc9" providerId="AD" clId="Web-{78601C59-8A8D-FA5E-351F-F9B9FB044041}" dt="2023-09-15T01:30:22.180" v="109" actId="20577"/>
        <pc:sldMkLst>
          <pc:docMk/>
          <pc:sldMk cId="0" sldId="277"/>
        </pc:sldMkLst>
        <pc:spChg chg="mod">
          <ac:chgData name="Johnson, Kathy" userId="S::kjohnson@gwinnetttech.edu::bc454295-a45c-4866-b0f4-dd150e906dc9" providerId="AD" clId="Web-{78601C59-8A8D-FA5E-351F-F9B9FB044041}" dt="2023-09-15T01:29:42.428" v="101" actId="1076"/>
          <ac:spMkLst>
            <pc:docMk/>
            <pc:sldMk cId="0" sldId="277"/>
            <ac:spMk id="7" creationId="{0D036651-386D-9D2D-130A-E0796AF262AA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30:22.180" v="109" actId="20577"/>
          <ac:spMkLst>
            <pc:docMk/>
            <pc:sldMk cId="0" sldId="277"/>
            <ac:spMk id="8196" creationId="{77730E85-D555-2B95-70D7-56EFA32CC568}"/>
          </ac:spMkLst>
        </pc:spChg>
        <pc:spChg chg="del">
          <ac:chgData name="Johnson, Kathy" userId="S::kjohnson@gwinnetttech.edu::bc454295-a45c-4866-b0f4-dd150e906dc9" providerId="AD" clId="Web-{78601C59-8A8D-FA5E-351F-F9B9FB044041}" dt="2023-09-15T01:29:46.022" v="102"/>
          <ac:spMkLst>
            <pc:docMk/>
            <pc:sldMk cId="0" sldId="277"/>
            <ac:spMk id="16390" creationId="{90FC32B6-EED4-820A-003B-63CB1E6F9155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30:04.085" v="103" actId="1076"/>
          <ac:spMkLst>
            <pc:docMk/>
            <pc:sldMk cId="0" sldId="277"/>
            <ac:spMk id="38914" creationId="{9AAF661F-51E8-ABBA-0A86-6FD0A383506F}"/>
          </ac:spMkLst>
        </pc:spChg>
        <pc:graphicFrameChg chg="mod">
          <ac:chgData name="Johnson, Kathy" userId="S::kjohnson@gwinnetttech.edu::bc454295-a45c-4866-b0f4-dd150e906dc9" providerId="AD" clId="Web-{78601C59-8A8D-FA5E-351F-F9B9FB044041}" dt="2023-09-15T01:29:36.381" v="100" actId="1076"/>
          <ac:graphicFrameMkLst>
            <pc:docMk/>
            <pc:sldMk cId="0" sldId="277"/>
            <ac:graphicFrameMk id="8194" creationId="{C1FEFA4C-9DB7-7C97-4C3B-CD021BC9862C}"/>
          </ac:graphicFrameMkLst>
        </pc:graphicFrameChg>
      </pc:sldChg>
      <pc:sldChg chg="delSp modSp">
        <pc:chgData name="Johnson, Kathy" userId="S::kjohnson@gwinnetttech.edu::bc454295-a45c-4866-b0f4-dd150e906dc9" providerId="AD" clId="Web-{78601C59-8A8D-FA5E-351F-F9B9FB044041}" dt="2023-09-15T01:36:40.743" v="176" actId="1076"/>
        <pc:sldMkLst>
          <pc:docMk/>
          <pc:sldMk cId="0" sldId="279"/>
        </pc:sldMkLst>
        <pc:spChg chg="del">
          <ac:chgData name="Johnson, Kathy" userId="S::kjohnson@gwinnetttech.edu::bc454295-a45c-4866-b0f4-dd150e906dc9" providerId="AD" clId="Web-{78601C59-8A8D-FA5E-351F-F9B9FB044041}" dt="2023-09-15T01:32:08.997" v="120"/>
          <ac:spMkLst>
            <pc:docMk/>
            <pc:sldMk cId="0" sldId="279"/>
            <ac:spMk id="17414" creationId="{A214E1AB-F443-8F53-3565-D2AB6AF56A2B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36:40.743" v="176" actId="1076"/>
          <ac:spMkLst>
            <pc:docMk/>
            <pc:sldMk cId="0" sldId="279"/>
            <ac:spMk id="41987" creationId="{5E278C39-1DCE-D470-2A28-82B7C411C581}"/>
          </ac:spMkLst>
        </pc:spChg>
        <pc:graphicFrameChg chg="mod">
          <ac:chgData name="Johnson, Kathy" userId="S::kjohnson@gwinnetttech.edu::bc454295-a45c-4866-b0f4-dd150e906dc9" providerId="AD" clId="Web-{78601C59-8A8D-FA5E-351F-F9B9FB044041}" dt="2023-09-15T01:32:04.512" v="119" actId="1076"/>
          <ac:graphicFrameMkLst>
            <pc:docMk/>
            <pc:sldMk cId="0" sldId="279"/>
            <ac:graphicFrameMk id="9218" creationId="{748AEDC7-EB7C-6D37-FAB8-263A64AF09F8}"/>
          </ac:graphicFrameMkLst>
        </pc:graphicFrameChg>
      </pc:sldChg>
      <pc:sldChg chg="modSp">
        <pc:chgData name="Johnson, Kathy" userId="S::kjohnson@gwinnetttech.edu::bc454295-a45c-4866-b0f4-dd150e906dc9" providerId="AD" clId="Web-{78601C59-8A8D-FA5E-351F-F9B9FB044041}" dt="2023-09-15T01:37:58.246" v="210" actId="20577"/>
        <pc:sldMkLst>
          <pc:docMk/>
          <pc:sldMk cId="0" sldId="280"/>
        </pc:sldMkLst>
        <pc:spChg chg="mod">
          <ac:chgData name="Johnson, Kathy" userId="S::kjohnson@gwinnetttech.edu::bc454295-a45c-4866-b0f4-dd150e906dc9" providerId="AD" clId="Web-{78601C59-8A8D-FA5E-351F-F9B9FB044041}" dt="2023-09-15T01:37:58.246" v="210" actId="20577"/>
          <ac:spMkLst>
            <pc:docMk/>
            <pc:sldMk cId="0" sldId="280"/>
            <ac:spMk id="10245" creationId="{299637A5-EAAD-2B33-6C11-2D092DB4093D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34:00.783" v="132" actId="1076"/>
          <ac:spMkLst>
            <pc:docMk/>
            <pc:sldMk cId="0" sldId="280"/>
            <ac:spMk id="44034" creationId="{DFFF3C76-A0DA-1A9D-2C28-4DF86277ECAF}"/>
          </ac:spMkLst>
        </pc:spChg>
        <pc:graphicFrameChg chg="mod">
          <ac:chgData name="Johnson, Kathy" userId="S::kjohnson@gwinnetttech.edu::bc454295-a45c-4866-b0f4-dd150e906dc9" providerId="AD" clId="Web-{78601C59-8A8D-FA5E-351F-F9B9FB044041}" dt="2023-09-15T01:33:41.438" v="128" actId="1076"/>
          <ac:graphicFrameMkLst>
            <pc:docMk/>
            <pc:sldMk cId="0" sldId="280"/>
            <ac:graphicFrameMk id="10242" creationId="{3E47D25E-1AD0-AB36-458D-D4433EB38DFB}"/>
          </ac:graphicFrameMkLst>
        </pc:graphicFrameChg>
        <pc:graphicFrameChg chg="mod">
          <ac:chgData name="Johnson, Kathy" userId="S::kjohnson@gwinnetttech.edu::bc454295-a45c-4866-b0f4-dd150e906dc9" providerId="AD" clId="Web-{78601C59-8A8D-FA5E-351F-F9B9FB044041}" dt="2023-09-15T01:33:37.360" v="127" actId="14100"/>
          <ac:graphicFrameMkLst>
            <pc:docMk/>
            <pc:sldMk cId="0" sldId="280"/>
            <ac:graphicFrameMk id="10243" creationId="{1E329553-A307-DE35-7898-64BD49BE49D7}"/>
          </ac:graphicFrameMkLst>
        </pc:graphicFrameChg>
      </pc:sldChg>
      <pc:sldChg chg="modSp">
        <pc:chgData name="Johnson, Kathy" userId="S::kjohnson@gwinnetttech.edu::bc454295-a45c-4866-b0f4-dd150e906dc9" providerId="AD" clId="Web-{78601C59-8A8D-FA5E-351F-F9B9FB044041}" dt="2023-09-15T01:38:55.205" v="242" actId="1076"/>
        <pc:sldMkLst>
          <pc:docMk/>
          <pc:sldMk cId="0" sldId="281"/>
        </pc:sldMkLst>
        <pc:spChg chg="mod">
          <ac:chgData name="Johnson, Kathy" userId="S::kjohnson@gwinnetttech.edu::bc454295-a45c-4866-b0f4-dd150e906dc9" providerId="AD" clId="Web-{78601C59-8A8D-FA5E-351F-F9B9FB044041}" dt="2023-09-15T01:38:35.829" v="233" actId="20577"/>
          <ac:spMkLst>
            <pc:docMk/>
            <pc:sldMk cId="0" sldId="281"/>
            <ac:spMk id="11269" creationId="{F54A0273-C37D-3185-E5FB-6496A32EB551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38:55.205" v="242" actId="1076"/>
          <ac:spMkLst>
            <pc:docMk/>
            <pc:sldMk cId="0" sldId="281"/>
            <ac:spMk id="46084" creationId="{769031B7-D7F4-84D2-7B3D-6F73B42FF441}"/>
          </ac:spMkLst>
        </pc:spChg>
      </pc:sldChg>
      <pc:sldChg chg="modSp">
        <pc:chgData name="Johnson, Kathy" userId="S::kjohnson@gwinnetttech.edu::bc454295-a45c-4866-b0f4-dd150e906dc9" providerId="AD" clId="Web-{78601C59-8A8D-FA5E-351F-F9B9FB044041}" dt="2023-09-15T01:40:25.193" v="249" actId="14100"/>
        <pc:sldMkLst>
          <pc:docMk/>
          <pc:sldMk cId="0" sldId="282"/>
        </pc:sldMkLst>
        <pc:spChg chg="mod">
          <ac:chgData name="Johnson, Kathy" userId="S::kjohnson@gwinnetttech.edu::bc454295-a45c-4866-b0f4-dd150e906dc9" providerId="AD" clId="Web-{78601C59-8A8D-FA5E-351F-F9B9FB044041}" dt="2023-09-15T01:39:33.706" v="243" actId="1076"/>
          <ac:spMkLst>
            <pc:docMk/>
            <pc:sldMk cId="0" sldId="282"/>
            <ac:spMk id="48130" creationId="{C98299C2-C851-20F3-7780-E6CCE0FA7542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39:53.192" v="246" actId="20577"/>
          <ac:spMkLst>
            <pc:docMk/>
            <pc:sldMk cId="0" sldId="282"/>
            <ac:spMk id="53251" creationId="{334F3329-78A4-6DFF-0B91-42681913467A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40:25.193" v="249" actId="14100"/>
          <ac:spMkLst>
            <pc:docMk/>
            <pc:sldMk cId="0" sldId="282"/>
            <ac:spMk id="53255" creationId="{4ABE93FB-3230-4C23-239D-81B1E0FE4220}"/>
          </ac:spMkLst>
        </pc:spChg>
        <pc:picChg chg="mod">
          <ac:chgData name="Johnson, Kathy" userId="S::kjohnson@gwinnetttech.edu::bc454295-a45c-4866-b0f4-dd150e906dc9" providerId="AD" clId="Web-{78601C59-8A8D-FA5E-351F-F9B9FB044041}" dt="2023-09-15T01:40:16.724" v="247" actId="14100"/>
          <ac:picMkLst>
            <pc:docMk/>
            <pc:sldMk cId="0" sldId="282"/>
            <ac:picMk id="53254" creationId="{C64A2B6C-D285-A87D-D90C-236688EFC7CF}"/>
          </ac:picMkLst>
        </pc:picChg>
      </pc:sldChg>
      <pc:sldChg chg="modSp">
        <pc:chgData name="Johnson, Kathy" userId="S::kjohnson@gwinnetttech.edu::bc454295-a45c-4866-b0f4-dd150e906dc9" providerId="AD" clId="Web-{78601C59-8A8D-FA5E-351F-F9B9FB044041}" dt="2023-09-15T01:40:42.803" v="251" actId="14100"/>
        <pc:sldMkLst>
          <pc:docMk/>
          <pc:sldMk cId="0" sldId="283"/>
        </pc:sldMkLst>
        <pc:spChg chg="mod">
          <ac:chgData name="Johnson, Kathy" userId="S::kjohnson@gwinnetttech.edu::bc454295-a45c-4866-b0f4-dd150e906dc9" providerId="AD" clId="Web-{78601C59-8A8D-FA5E-351F-F9B9FB044041}" dt="2023-09-15T01:40:42.803" v="251" actId="14100"/>
          <ac:spMkLst>
            <pc:docMk/>
            <pc:sldMk cId="0" sldId="283"/>
            <ac:spMk id="50179" creationId="{BB712353-FC60-0682-5B88-3FAC8A7386A6}"/>
          </ac:spMkLst>
        </pc:spChg>
      </pc:sldChg>
      <pc:sldChg chg="modSp">
        <pc:chgData name="Johnson, Kathy" userId="S::kjohnson@gwinnetttech.edu::bc454295-a45c-4866-b0f4-dd150e906dc9" providerId="AD" clId="Web-{78601C59-8A8D-FA5E-351F-F9B9FB044041}" dt="2023-09-15T01:53:58.462" v="256" actId="20577"/>
        <pc:sldMkLst>
          <pc:docMk/>
          <pc:sldMk cId="0" sldId="284"/>
        </pc:sldMkLst>
        <pc:spChg chg="mod">
          <ac:chgData name="Johnson, Kathy" userId="S::kjohnson@gwinnetttech.edu::bc454295-a45c-4866-b0f4-dd150e906dc9" providerId="AD" clId="Web-{78601C59-8A8D-FA5E-351F-F9B9FB044041}" dt="2023-09-15T01:53:58.462" v="256" actId="20577"/>
          <ac:spMkLst>
            <pc:docMk/>
            <pc:sldMk cId="0" sldId="284"/>
            <ac:spMk id="51203" creationId="{67EEA8F0-3EEE-B5F5-79B5-27C0C7610FBE}"/>
          </ac:spMkLst>
        </pc:spChg>
      </pc:sldChg>
      <pc:sldChg chg="modSp">
        <pc:chgData name="Johnson, Kathy" userId="S::kjohnson@gwinnetttech.edu::bc454295-a45c-4866-b0f4-dd150e906dc9" providerId="AD" clId="Web-{78601C59-8A8D-FA5E-351F-F9B9FB044041}" dt="2023-09-15T01:56:06.405" v="267" actId="20577"/>
        <pc:sldMkLst>
          <pc:docMk/>
          <pc:sldMk cId="0" sldId="285"/>
        </pc:sldMkLst>
        <pc:spChg chg="mod">
          <ac:chgData name="Johnson, Kathy" userId="S::kjohnson@gwinnetttech.edu::bc454295-a45c-4866-b0f4-dd150e906dc9" providerId="AD" clId="Web-{78601C59-8A8D-FA5E-351F-F9B9FB044041}" dt="2023-09-15T01:56:06.405" v="267" actId="20577"/>
          <ac:spMkLst>
            <pc:docMk/>
            <pc:sldMk cId="0" sldId="285"/>
            <ac:spMk id="53251" creationId="{12533D68-DC8F-169F-46D9-6D840E014E09}"/>
          </ac:spMkLst>
        </pc:spChg>
        <pc:graphicFrameChg chg="mod">
          <ac:chgData name="Johnson, Kathy" userId="S::kjohnson@gwinnetttech.edu::bc454295-a45c-4866-b0f4-dd150e906dc9" providerId="AD" clId="Web-{78601C59-8A8D-FA5E-351F-F9B9FB044041}" dt="2023-09-15T01:54:54.043" v="265" actId="1076"/>
          <ac:graphicFrameMkLst>
            <pc:docMk/>
            <pc:sldMk cId="0" sldId="285"/>
            <ac:graphicFrameMk id="13314" creationId="{C7EBD03F-B17D-F121-510E-1858D49F17C0}"/>
          </ac:graphicFrameMkLst>
        </pc:graphicFrameChg>
      </pc:sldChg>
      <pc:sldChg chg="modSp">
        <pc:chgData name="Johnson, Kathy" userId="S::kjohnson@gwinnetttech.edu::bc454295-a45c-4866-b0f4-dd150e906dc9" providerId="AD" clId="Web-{78601C59-8A8D-FA5E-351F-F9B9FB044041}" dt="2023-09-15T01:58:25.958" v="273" actId="20577"/>
        <pc:sldMkLst>
          <pc:docMk/>
          <pc:sldMk cId="0" sldId="287"/>
        </pc:sldMkLst>
        <pc:spChg chg="mod">
          <ac:chgData name="Johnson, Kathy" userId="S::kjohnson@gwinnetttech.edu::bc454295-a45c-4866-b0f4-dd150e906dc9" providerId="AD" clId="Web-{78601C59-8A8D-FA5E-351F-F9B9FB044041}" dt="2023-09-15T01:58:25.958" v="273" actId="20577"/>
          <ac:spMkLst>
            <pc:docMk/>
            <pc:sldMk cId="0" sldId="287"/>
            <ac:spMk id="58371" creationId="{3062D9FB-BA2C-62FD-DF25-7C2751DF075C}"/>
          </ac:spMkLst>
        </pc:spChg>
      </pc:sldChg>
      <pc:sldChg chg="modSp">
        <pc:chgData name="Johnson, Kathy" userId="S::kjohnson@gwinnetttech.edu::bc454295-a45c-4866-b0f4-dd150e906dc9" providerId="AD" clId="Web-{78601C59-8A8D-FA5E-351F-F9B9FB044041}" dt="2023-09-15T01:28:06.658" v="97" actId="1076"/>
        <pc:sldMkLst>
          <pc:docMk/>
          <pc:sldMk cId="0" sldId="323"/>
        </pc:sldMkLst>
        <pc:spChg chg="mod">
          <ac:chgData name="Johnson, Kathy" userId="S::kjohnson@gwinnetttech.edu::bc454295-a45c-4866-b0f4-dd150e906dc9" providerId="AD" clId="Web-{78601C59-8A8D-FA5E-351F-F9B9FB044041}" dt="2023-09-15T01:27:59.892" v="96" actId="20577"/>
          <ac:spMkLst>
            <pc:docMk/>
            <pc:sldMk cId="0" sldId="323"/>
            <ac:spMk id="2" creationId="{A41D1A18-FB3F-029C-F1E2-DE0B68AC88F1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26:02.044" v="77" actId="1076"/>
          <ac:spMkLst>
            <pc:docMk/>
            <pc:sldMk cId="0" sldId="323"/>
            <ac:spMk id="5" creationId="{AFFCBBD3-1304-195C-3299-C96244B01718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26:06.841" v="78" actId="1076"/>
          <ac:spMkLst>
            <pc:docMk/>
            <pc:sldMk cId="0" sldId="323"/>
            <ac:spMk id="56324" creationId="{94CA7474-3878-7D11-1A94-A5ABC9FFA224}"/>
          </ac:spMkLst>
        </pc:spChg>
        <pc:graphicFrameChg chg="mod">
          <ac:chgData name="Johnson, Kathy" userId="S::kjohnson@gwinnetttech.edu::bc454295-a45c-4866-b0f4-dd150e906dc9" providerId="AD" clId="Web-{78601C59-8A8D-FA5E-351F-F9B9FB044041}" dt="2023-09-15T01:28:06.658" v="97" actId="1076"/>
          <ac:graphicFrameMkLst>
            <pc:docMk/>
            <pc:sldMk cId="0" sldId="323"/>
            <ac:graphicFrameMk id="7170" creationId="{A6F5A09A-06D4-2D71-FB2D-D280FD03883F}"/>
          </ac:graphicFrameMkLst>
        </pc:graphicFrameChg>
        <pc:picChg chg="mod">
          <ac:chgData name="Johnson, Kathy" userId="S::kjohnson@gwinnetttech.edu::bc454295-a45c-4866-b0f4-dd150e906dc9" providerId="AD" clId="Web-{78601C59-8A8D-FA5E-351F-F9B9FB044041}" dt="2023-09-15T01:27:28.641" v="87" actId="1076"/>
          <ac:picMkLst>
            <pc:docMk/>
            <pc:sldMk cId="0" sldId="323"/>
            <ac:picMk id="7175" creationId="{88F319FB-2CBA-0CCD-8F2A-6B73FB0160B0}"/>
          </ac:picMkLst>
        </pc:picChg>
      </pc:sldChg>
      <pc:sldChg chg="modSp">
        <pc:chgData name="Johnson, Kathy" userId="S::kjohnson@gwinnetttech.edu::bc454295-a45c-4866-b0f4-dd150e906dc9" providerId="AD" clId="Web-{78601C59-8A8D-FA5E-351F-F9B9FB044041}" dt="2023-09-15T01:57:36.893" v="270" actId="14100"/>
        <pc:sldMkLst>
          <pc:docMk/>
          <pc:sldMk cId="0" sldId="332"/>
        </pc:sldMkLst>
        <pc:spChg chg="mod">
          <ac:chgData name="Johnson, Kathy" userId="S::kjohnson@gwinnetttech.edu::bc454295-a45c-4866-b0f4-dd150e906dc9" providerId="AD" clId="Web-{78601C59-8A8D-FA5E-351F-F9B9FB044041}" dt="2023-09-15T01:57:36.893" v="270" actId="14100"/>
          <ac:spMkLst>
            <pc:docMk/>
            <pc:sldMk cId="0" sldId="332"/>
            <ac:spMk id="58373" creationId="{F11C540E-FBB8-B8E4-8805-58F34395BD7E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57:30.534" v="269" actId="1076"/>
          <ac:spMkLst>
            <pc:docMk/>
            <pc:sldMk cId="0" sldId="332"/>
            <ac:spMk id="63491" creationId="{E3B4B1DF-ABC5-5BAF-6F84-539C52648638}"/>
          </ac:spMkLst>
        </pc:spChg>
      </pc:sldChg>
      <pc:sldChg chg="modSp">
        <pc:chgData name="Johnson, Kathy" userId="S::kjohnson@gwinnetttech.edu::bc454295-a45c-4866-b0f4-dd150e906dc9" providerId="AD" clId="Web-{78601C59-8A8D-FA5E-351F-F9B9FB044041}" dt="2023-09-15T00:42:31.239" v="4" actId="20577"/>
        <pc:sldMkLst>
          <pc:docMk/>
          <pc:sldMk cId="0" sldId="351"/>
        </pc:sldMkLst>
        <pc:spChg chg="mod">
          <ac:chgData name="Johnson, Kathy" userId="S::kjohnson@gwinnetttech.edu::bc454295-a45c-4866-b0f4-dd150e906dc9" providerId="AD" clId="Web-{78601C59-8A8D-FA5E-351F-F9B9FB044041}" dt="2023-09-15T00:42:31.239" v="4" actId="20577"/>
          <ac:spMkLst>
            <pc:docMk/>
            <pc:sldMk cId="0" sldId="351"/>
            <ac:spMk id="4" creationId="{F7720CF0-93F9-655E-1B57-BF64C11D6414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0:41:50.347" v="1" actId="14100"/>
          <ac:spMkLst>
            <pc:docMk/>
            <pc:sldMk cId="0" sldId="351"/>
            <ac:spMk id="44035" creationId="{FEE45482-A3BB-1006-C747-D4E75B526F4A}"/>
          </ac:spMkLst>
        </pc:spChg>
      </pc:sldChg>
      <pc:sldChg chg="modSp">
        <pc:chgData name="Johnson, Kathy" userId="S::kjohnson@gwinnetttech.edu::bc454295-a45c-4866-b0f4-dd150e906dc9" providerId="AD" clId="Web-{78601C59-8A8D-FA5E-351F-F9B9FB044041}" dt="2023-09-15T01:14:54.296" v="72" actId="14100"/>
        <pc:sldMkLst>
          <pc:docMk/>
          <pc:sldMk cId="0" sldId="352"/>
        </pc:sldMkLst>
        <pc:spChg chg="mod">
          <ac:chgData name="Johnson, Kathy" userId="S::kjohnson@gwinnetttech.edu::bc454295-a45c-4866-b0f4-dd150e906dc9" providerId="AD" clId="Web-{78601C59-8A8D-FA5E-351F-F9B9FB044041}" dt="2023-09-15T01:14:54.296" v="72" actId="14100"/>
          <ac:spMkLst>
            <pc:docMk/>
            <pc:sldMk cId="0" sldId="352"/>
            <ac:spMk id="50179" creationId="{DD7730B4-673F-0465-89F7-41AA0A56ECB2}"/>
          </ac:spMkLst>
        </pc:spChg>
      </pc:sldChg>
      <pc:sldChg chg="modSp">
        <pc:chgData name="Johnson, Kathy" userId="S::kjohnson@gwinnetttech.edu::bc454295-a45c-4866-b0f4-dd150e906dc9" providerId="AD" clId="Web-{78601C59-8A8D-FA5E-351F-F9B9FB044041}" dt="2023-09-15T01:23:07.488" v="76" actId="20577"/>
        <pc:sldMkLst>
          <pc:docMk/>
          <pc:sldMk cId="0" sldId="353"/>
        </pc:sldMkLst>
        <pc:spChg chg="mod">
          <ac:chgData name="Johnson, Kathy" userId="S::kjohnson@gwinnetttech.edu::bc454295-a45c-4866-b0f4-dd150e906dc9" providerId="AD" clId="Web-{78601C59-8A8D-FA5E-351F-F9B9FB044041}" dt="2023-09-15T01:23:07.488" v="76" actId="20577"/>
          <ac:spMkLst>
            <pc:docMk/>
            <pc:sldMk cId="0" sldId="353"/>
            <ac:spMk id="51203" creationId="{AD3EC320-5C9F-F512-C19E-E85DE66DEBE1}"/>
          </ac:spMkLst>
        </pc:spChg>
      </pc:sldChg>
      <pc:sldChg chg="modSp">
        <pc:chgData name="Johnson, Kathy" userId="S::kjohnson@gwinnetttech.edu::bc454295-a45c-4866-b0f4-dd150e906dc9" providerId="AD" clId="Web-{78601C59-8A8D-FA5E-351F-F9B9FB044041}" dt="2023-09-15T01:05:33.037" v="57" actId="1076"/>
        <pc:sldMkLst>
          <pc:docMk/>
          <pc:sldMk cId="0" sldId="365"/>
        </pc:sldMkLst>
        <pc:spChg chg="mod">
          <ac:chgData name="Johnson, Kathy" userId="S::kjohnson@gwinnetttech.edu::bc454295-a45c-4866-b0f4-dd150e906dc9" providerId="AD" clId="Web-{78601C59-8A8D-FA5E-351F-F9B9FB044041}" dt="2023-09-15T01:05:33.037" v="57" actId="1076"/>
          <ac:spMkLst>
            <pc:docMk/>
            <pc:sldMk cId="0" sldId="365"/>
            <ac:spMk id="49159" creationId="{042460FF-BF09-E24E-2284-10363DE86D65}"/>
          </ac:spMkLst>
        </pc:spChg>
      </pc:sldChg>
      <pc:sldChg chg="modSp">
        <pc:chgData name="Johnson, Kathy" userId="S::kjohnson@gwinnetttech.edu::bc454295-a45c-4866-b0f4-dd150e906dc9" providerId="AD" clId="Web-{78601C59-8A8D-FA5E-351F-F9B9FB044041}" dt="2023-09-15T01:04:42.191" v="56" actId="1076"/>
        <pc:sldMkLst>
          <pc:docMk/>
          <pc:sldMk cId="0" sldId="366"/>
        </pc:sldMkLst>
        <pc:spChg chg="mod">
          <ac:chgData name="Johnson, Kathy" userId="S::kjohnson@gwinnetttech.edu::bc454295-a45c-4866-b0f4-dd150e906dc9" providerId="AD" clId="Web-{78601C59-8A8D-FA5E-351F-F9B9FB044041}" dt="2023-09-15T01:01:53.523" v="35" actId="14100"/>
          <ac:spMkLst>
            <pc:docMk/>
            <pc:sldMk cId="0" sldId="366"/>
            <ac:spMk id="47107" creationId="{D06F8BE5-0698-6018-7D80-FDAAE023637B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03:24.422" v="46" actId="1076"/>
          <ac:spMkLst>
            <pc:docMk/>
            <pc:sldMk cId="0" sldId="366"/>
            <ac:spMk id="47109" creationId="{9E15E054-7A51-2AD7-FE55-F8395AE59FB2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04:06.221" v="53" actId="1076"/>
          <ac:spMkLst>
            <pc:docMk/>
            <pc:sldMk cId="0" sldId="366"/>
            <ac:spMk id="47110" creationId="{DDA0D8A8-2190-2631-2B4A-BA25EBB01B39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04:29.269" v="55" actId="1076"/>
          <ac:spMkLst>
            <pc:docMk/>
            <pc:sldMk cId="0" sldId="366"/>
            <ac:spMk id="47112" creationId="{F1C66FC4-C69D-9E6B-EF36-ECB8E00758B7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04:42.191" v="56" actId="1076"/>
          <ac:spMkLst>
            <pc:docMk/>
            <pc:sldMk cId="0" sldId="366"/>
            <ac:spMk id="47113" creationId="{27E6FEEA-91DA-7243-AFB3-98EA1F24274F}"/>
          </ac:spMkLst>
        </pc:spChg>
        <pc:picChg chg="mod">
          <ac:chgData name="Johnson, Kathy" userId="S::kjohnson@gwinnetttech.edu::bc454295-a45c-4866-b0f4-dd150e906dc9" providerId="AD" clId="Web-{78601C59-8A8D-FA5E-351F-F9B9FB044041}" dt="2023-09-15T01:03:57.455" v="52" actId="1076"/>
          <ac:picMkLst>
            <pc:docMk/>
            <pc:sldMk cId="0" sldId="366"/>
            <ac:picMk id="47108" creationId="{29F76EC2-5809-A5A4-8D06-60179205D95E}"/>
          </ac:picMkLst>
        </pc:picChg>
        <pc:picChg chg="mod">
          <ac:chgData name="Johnson, Kathy" userId="S::kjohnson@gwinnetttech.edu::bc454295-a45c-4866-b0f4-dd150e906dc9" providerId="AD" clId="Web-{78601C59-8A8D-FA5E-351F-F9B9FB044041}" dt="2023-09-15T01:04:13.424" v="54" actId="1076"/>
          <ac:picMkLst>
            <pc:docMk/>
            <pc:sldMk cId="0" sldId="366"/>
            <ac:picMk id="47111" creationId="{54D80BD4-74CB-963B-C268-126E8CE21F4D}"/>
          </ac:picMkLst>
        </pc:picChg>
      </pc:sldChg>
      <pc:sldChg chg="modSp ord">
        <pc:chgData name="Johnson, Kathy" userId="S::kjohnson@gwinnetttech.edu::bc454295-a45c-4866-b0f4-dd150e906dc9" providerId="AD" clId="Web-{78601C59-8A8D-FA5E-351F-F9B9FB044041}" dt="2023-09-15T01:08:14.341" v="70" actId="1076"/>
        <pc:sldMkLst>
          <pc:docMk/>
          <pc:sldMk cId="0" sldId="367"/>
        </pc:sldMkLst>
        <pc:spChg chg="mod">
          <ac:chgData name="Johnson, Kathy" userId="S::kjohnson@gwinnetttech.edu::bc454295-a45c-4866-b0f4-dd150e906dc9" providerId="AD" clId="Web-{78601C59-8A8D-FA5E-351F-F9B9FB044041}" dt="2023-09-15T01:07:40.746" v="68" actId="14100"/>
          <ac:spMkLst>
            <pc:docMk/>
            <pc:sldMk cId="0" sldId="367"/>
            <ac:spMk id="48132" creationId="{0110A40F-215C-88D4-F814-E843D392EF7D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08:01.184" v="69" actId="1076"/>
          <ac:spMkLst>
            <pc:docMk/>
            <pc:sldMk cId="0" sldId="367"/>
            <ac:spMk id="48134" creationId="{1C4AD2C8-247A-7711-122F-D3FDD1E7C705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1:08:14.341" v="70" actId="1076"/>
          <ac:spMkLst>
            <pc:docMk/>
            <pc:sldMk cId="0" sldId="367"/>
            <ac:spMk id="48135" creationId="{984DD245-5DDD-6B5A-0059-D43527D20E33}"/>
          </ac:spMkLst>
        </pc:spChg>
        <pc:picChg chg="mod">
          <ac:chgData name="Johnson, Kathy" userId="S::kjohnson@gwinnetttech.edu::bc454295-a45c-4866-b0f4-dd150e906dc9" providerId="AD" clId="Web-{78601C59-8A8D-FA5E-351F-F9B9FB044041}" dt="2023-09-15T01:07:16.463" v="64" actId="1076"/>
          <ac:picMkLst>
            <pc:docMk/>
            <pc:sldMk cId="0" sldId="367"/>
            <ac:picMk id="48133" creationId="{DEDA4501-4A75-6281-B68B-482BE2D0FC52}"/>
          </ac:picMkLst>
        </pc:picChg>
      </pc:sldChg>
      <pc:sldChg chg="addSp modSp add mod replId setBg">
        <pc:chgData name="Johnson, Kathy" userId="S::kjohnson@gwinnetttech.edu::bc454295-a45c-4866-b0f4-dd150e906dc9" providerId="AD" clId="Web-{78601C59-8A8D-FA5E-351F-F9B9FB044041}" dt="2023-09-15T02:00:28.779" v="288"/>
        <pc:sldMkLst>
          <pc:docMk/>
          <pc:sldMk cId="3371331494" sldId="380"/>
        </pc:sldMkLst>
        <pc:spChg chg="add">
          <ac:chgData name="Johnson, Kathy" userId="S::kjohnson@gwinnetttech.edu::bc454295-a45c-4866-b0f4-dd150e906dc9" providerId="AD" clId="Web-{78601C59-8A8D-FA5E-351F-F9B9FB044041}" dt="2023-09-15T02:00:12.700" v="285"/>
          <ac:spMkLst>
            <pc:docMk/>
            <pc:sldMk cId="3371331494" sldId="380"/>
            <ac:spMk id="4" creationId="{761DFE15-1C75-225F-EB30-DAAA3A4C676F}"/>
          </ac:spMkLst>
        </pc:spChg>
        <pc:spChg chg="add">
          <ac:chgData name="Johnson, Kathy" userId="S::kjohnson@gwinnetttech.edu::bc454295-a45c-4866-b0f4-dd150e906dc9" providerId="AD" clId="Web-{78601C59-8A8D-FA5E-351F-F9B9FB044041}" dt="2023-09-15T02:00:15.794" v="286"/>
          <ac:spMkLst>
            <pc:docMk/>
            <pc:sldMk cId="3371331494" sldId="380"/>
            <ac:spMk id="5" creationId="{761DFE15-1C75-225F-EB30-DAAA3A4C676F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2:00:28.779" v="288"/>
          <ac:spMkLst>
            <pc:docMk/>
            <pc:sldMk cId="3371331494" sldId="380"/>
            <ac:spMk id="58370" creationId="{F2146C38-BAC8-005C-8931-138B875CC231}"/>
          </ac:spMkLst>
        </pc:spChg>
        <pc:spChg chg="mod">
          <ac:chgData name="Johnson, Kathy" userId="S::kjohnson@gwinnetttech.edu::bc454295-a45c-4866-b0f4-dd150e906dc9" providerId="AD" clId="Web-{78601C59-8A8D-FA5E-351F-F9B9FB044041}" dt="2023-09-15T02:00:28.779" v="288"/>
          <ac:spMkLst>
            <pc:docMk/>
            <pc:sldMk cId="3371331494" sldId="380"/>
            <ac:spMk id="58371" creationId="{3062D9FB-BA2C-62FD-DF25-7C2751DF075C}"/>
          </ac:spMkLst>
        </pc:spChg>
        <pc:grpChg chg="add">
          <ac:chgData name="Johnson, Kathy" userId="S::kjohnson@gwinnetttech.edu::bc454295-a45c-4866-b0f4-dd150e906dc9" providerId="AD" clId="Web-{78601C59-8A8D-FA5E-351F-F9B9FB044041}" dt="2023-09-15T02:00:28.779" v="288"/>
          <ac:grpSpMkLst>
            <pc:docMk/>
            <pc:sldMk cId="3371331494" sldId="380"/>
            <ac:grpSpMk id="58376" creationId="{FAFF86CF-19EF-4C41-A233-65C86F18F3FA}"/>
          </ac:grpSpMkLst>
        </pc:grpChg>
        <pc:picChg chg="add mod ord">
          <ac:chgData name="Johnson, Kathy" userId="S::kjohnson@gwinnetttech.edu::bc454295-a45c-4866-b0f4-dd150e906dc9" providerId="AD" clId="Web-{78601C59-8A8D-FA5E-351F-F9B9FB044041}" dt="2023-09-15T02:00:28.779" v="288"/>
          <ac:picMkLst>
            <pc:docMk/>
            <pc:sldMk cId="3371331494" sldId="380"/>
            <ac:picMk id="2" creationId="{FB988C8E-0F3E-8B0C-ECBF-188673002B80}"/>
          </ac:picMkLst>
        </pc:picChg>
        <pc:picChg chg="add mod">
          <ac:chgData name="Johnson, Kathy" userId="S::kjohnson@gwinnetttech.edu::bc454295-a45c-4866-b0f4-dd150e906dc9" providerId="AD" clId="Web-{78601C59-8A8D-FA5E-351F-F9B9FB044041}" dt="2023-09-15T02:00:28.779" v="288"/>
          <ac:picMkLst>
            <pc:docMk/>
            <pc:sldMk cId="3371331494" sldId="380"/>
            <ac:picMk id="3" creationId="{42AE9060-E7D7-A826-CA13-1270745C5962}"/>
          </ac:picMkLst>
        </pc:picChg>
      </pc:sldChg>
    </pc:docChg>
  </pc:docChgLst>
  <pc:docChgLst>
    <pc:chgData name="Johnson, Kathy" userId="S::kjohnson@gwinnetttech.edu::bc454295-a45c-4866-b0f4-dd150e906dc9" providerId="AD" clId="Web-{00936F5C-BDB7-39D4-B21E-115A0E45F088}"/>
    <pc:docChg chg="modSld">
      <pc:chgData name="Johnson, Kathy" userId="S::kjohnson@gwinnetttech.edu::bc454295-a45c-4866-b0f4-dd150e906dc9" providerId="AD" clId="Web-{00936F5C-BDB7-39D4-B21E-115A0E45F088}" dt="2023-09-20T01:57:39.945" v="151" actId="20577"/>
      <pc:docMkLst>
        <pc:docMk/>
      </pc:docMkLst>
      <pc:sldChg chg="modSp">
        <pc:chgData name="Johnson, Kathy" userId="S::kjohnson@gwinnetttech.edu::bc454295-a45c-4866-b0f4-dd150e906dc9" providerId="AD" clId="Web-{00936F5C-BDB7-39D4-B21E-115A0E45F088}" dt="2023-09-20T01:29:24.388" v="96" actId="20577"/>
        <pc:sldMkLst>
          <pc:docMk/>
          <pc:sldMk cId="0" sldId="291"/>
        </pc:sldMkLst>
        <pc:spChg chg="mod">
          <ac:chgData name="Johnson, Kathy" userId="S::kjohnson@gwinnetttech.edu::bc454295-a45c-4866-b0f4-dd150e906dc9" providerId="AD" clId="Web-{00936F5C-BDB7-39D4-B21E-115A0E45F088}" dt="2023-09-20T01:29:24.388" v="96" actId="20577"/>
          <ac:spMkLst>
            <pc:docMk/>
            <pc:sldMk cId="0" sldId="291"/>
            <ac:spMk id="64515" creationId="{2B78BCE2-2DEB-708E-6B93-068F2E42F581}"/>
          </ac:spMkLst>
        </pc:spChg>
      </pc:sldChg>
      <pc:sldChg chg="modSp">
        <pc:chgData name="Johnson, Kathy" userId="S::kjohnson@gwinnetttech.edu::bc454295-a45c-4866-b0f4-dd150e906dc9" providerId="AD" clId="Web-{00936F5C-BDB7-39D4-B21E-115A0E45F088}" dt="2023-09-20T01:18:45.882" v="53" actId="20577"/>
        <pc:sldMkLst>
          <pc:docMk/>
          <pc:sldMk cId="0" sldId="292"/>
        </pc:sldMkLst>
        <pc:spChg chg="mod">
          <ac:chgData name="Johnson, Kathy" userId="S::kjohnson@gwinnetttech.edu::bc454295-a45c-4866-b0f4-dd150e906dc9" providerId="AD" clId="Web-{00936F5C-BDB7-39D4-B21E-115A0E45F088}" dt="2023-09-20T01:18:45.882" v="53" actId="20577"/>
          <ac:spMkLst>
            <pc:docMk/>
            <pc:sldMk cId="0" sldId="292"/>
            <ac:spMk id="14343" creationId="{C741500A-8454-52E7-7E46-717CDF19CFA6}"/>
          </ac:spMkLst>
        </pc:spChg>
      </pc:sldChg>
      <pc:sldChg chg="modSp">
        <pc:chgData name="Johnson, Kathy" userId="S::kjohnson@gwinnetttech.edu::bc454295-a45c-4866-b0f4-dd150e906dc9" providerId="AD" clId="Web-{00936F5C-BDB7-39D4-B21E-115A0E45F088}" dt="2023-09-20T01:57:39.945" v="151" actId="20577"/>
        <pc:sldMkLst>
          <pc:docMk/>
          <pc:sldMk cId="0" sldId="293"/>
        </pc:sldMkLst>
        <pc:spChg chg="mod">
          <ac:chgData name="Johnson, Kathy" userId="S::kjohnson@gwinnetttech.edu::bc454295-a45c-4866-b0f4-dd150e906dc9" providerId="AD" clId="Web-{00936F5C-BDB7-39D4-B21E-115A0E45F088}" dt="2023-09-20T01:57:39.945" v="151" actId="20577"/>
          <ac:spMkLst>
            <pc:docMk/>
            <pc:sldMk cId="0" sldId="293"/>
            <ac:spMk id="15364" creationId="{59A408D5-5FD3-1D73-D7D6-9533022A0812}"/>
          </ac:spMkLst>
        </pc:spChg>
      </pc:sldChg>
      <pc:sldChg chg="addSp delSp modSp mod setBg">
        <pc:chgData name="Johnson, Kathy" userId="S::kjohnson@gwinnetttech.edu::bc454295-a45c-4866-b0f4-dd150e906dc9" providerId="AD" clId="Web-{00936F5C-BDB7-39D4-B21E-115A0E45F088}" dt="2023-09-20T01:08:03.899" v="1"/>
        <pc:sldMkLst>
          <pc:docMk/>
          <pc:sldMk cId="0" sldId="298"/>
        </pc:sldMkLst>
        <pc:spChg chg="mod ord">
          <ac:chgData name="Johnson, Kathy" userId="S::kjohnson@gwinnetttech.edu::bc454295-a45c-4866-b0f4-dd150e906dc9" providerId="AD" clId="Web-{00936F5C-BDB7-39D4-B21E-115A0E45F088}" dt="2023-09-20T01:07:44.773" v="0"/>
          <ac:spMkLst>
            <pc:docMk/>
            <pc:sldMk cId="0" sldId="298"/>
            <ac:spMk id="68611" creationId="{D3199545-7B65-37FA-EAFB-9DDB65AF65ED}"/>
          </ac:spMkLst>
        </pc:spChg>
        <pc:spChg chg="del mod">
          <ac:chgData name="Johnson, Kathy" userId="S::kjohnson@gwinnetttech.edu::bc454295-a45c-4866-b0f4-dd150e906dc9" providerId="AD" clId="Web-{00936F5C-BDB7-39D4-B21E-115A0E45F088}" dt="2023-09-20T01:08:03.899" v="1"/>
          <ac:spMkLst>
            <pc:docMk/>
            <pc:sldMk cId="0" sldId="298"/>
            <ac:spMk id="79875" creationId="{791DFB34-0935-7467-60F5-93E7AE6F6ACD}"/>
          </ac:spMkLst>
        </pc:spChg>
        <pc:spChg chg="mod">
          <ac:chgData name="Johnson, Kathy" userId="S::kjohnson@gwinnetttech.edu::bc454295-a45c-4866-b0f4-dd150e906dc9" providerId="AD" clId="Web-{00936F5C-BDB7-39D4-B21E-115A0E45F088}" dt="2023-09-20T01:07:44.773" v="0"/>
          <ac:spMkLst>
            <pc:docMk/>
            <pc:sldMk cId="0" sldId="298"/>
            <ac:spMk id="84994" creationId="{B7397A6D-CCDB-F812-BD89-20B796E1FA2D}"/>
          </ac:spMkLst>
        </pc:spChg>
        <pc:spChg chg="add">
          <ac:chgData name="Johnson, Kathy" userId="S::kjohnson@gwinnetttech.edu::bc454295-a45c-4866-b0f4-dd150e906dc9" providerId="AD" clId="Web-{00936F5C-BDB7-39D4-B21E-115A0E45F088}" dt="2023-09-20T01:07:44.773" v="0"/>
          <ac:spMkLst>
            <pc:docMk/>
            <pc:sldMk cId="0" sldId="298"/>
            <ac:spMk id="85000" creationId="{C6870151-9189-4C3A-8379-EF3D95827A0A}"/>
          </ac:spMkLst>
        </pc:spChg>
        <pc:spChg chg="add">
          <ac:chgData name="Johnson, Kathy" userId="S::kjohnson@gwinnetttech.edu::bc454295-a45c-4866-b0f4-dd150e906dc9" providerId="AD" clId="Web-{00936F5C-BDB7-39D4-B21E-115A0E45F088}" dt="2023-09-20T01:07:44.773" v="0"/>
          <ac:spMkLst>
            <pc:docMk/>
            <pc:sldMk cId="0" sldId="298"/>
            <ac:spMk id="85002" creationId="{123EA69C-102A-4DD0-9547-05DCD271D159}"/>
          </ac:spMkLst>
        </pc:spChg>
        <pc:spChg chg="add">
          <ac:chgData name="Johnson, Kathy" userId="S::kjohnson@gwinnetttech.edu::bc454295-a45c-4866-b0f4-dd150e906dc9" providerId="AD" clId="Web-{00936F5C-BDB7-39D4-B21E-115A0E45F088}" dt="2023-09-20T01:07:44.773" v="0"/>
          <ac:spMkLst>
            <pc:docMk/>
            <pc:sldMk cId="0" sldId="298"/>
            <ac:spMk id="85004" creationId="{6A862265-5CA3-4C40-8582-7534C3B03C2A}"/>
          </ac:spMkLst>
        </pc:spChg>
        <pc:spChg chg="add">
          <ac:chgData name="Johnson, Kathy" userId="S::kjohnson@gwinnetttech.edu::bc454295-a45c-4866-b0f4-dd150e906dc9" providerId="AD" clId="Web-{00936F5C-BDB7-39D4-B21E-115A0E45F088}" dt="2023-09-20T01:07:44.773" v="0"/>
          <ac:spMkLst>
            <pc:docMk/>
            <pc:sldMk cId="0" sldId="298"/>
            <ac:spMk id="85006" creationId="{600EF80B-0391-4082-9AF5-F15B091B4CE9}"/>
          </ac:spMkLst>
        </pc:spChg>
        <pc:spChg chg="add">
          <ac:chgData name="Johnson, Kathy" userId="S::kjohnson@gwinnetttech.edu::bc454295-a45c-4866-b0f4-dd150e906dc9" providerId="AD" clId="Web-{00936F5C-BDB7-39D4-B21E-115A0E45F088}" dt="2023-09-20T01:07:44.773" v="0"/>
          <ac:spMkLst>
            <pc:docMk/>
            <pc:sldMk cId="0" sldId="298"/>
            <ac:spMk id="85010" creationId="{3FBF03E8-C602-4192-9C52-F84B29FDCC88}"/>
          </ac:spMkLst>
        </pc:spChg>
        <pc:picChg chg="add">
          <ac:chgData name="Johnson, Kathy" userId="S::kjohnson@gwinnetttech.edu::bc454295-a45c-4866-b0f4-dd150e906dc9" providerId="AD" clId="Web-{00936F5C-BDB7-39D4-B21E-115A0E45F088}" dt="2023-09-20T01:07:44.773" v="0"/>
          <ac:picMkLst>
            <pc:docMk/>
            <pc:sldMk cId="0" sldId="298"/>
            <ac:picMk id="84996" creationId="{7150F24F-FF8C-1564-7A93-594D710499FE}"/>
          </ac:picMkLst>
        </pc:picChg>
        <pc:cxnChg chg="add">
          <ac:chgData name="Johnson, Kathy" userId="S::kjohnson@gwinnetttech.edu::bc454295-a45c-4866-b0f4-dd150e906dc9" providerId="AD" clId="Web-{00936F5C-BDB7-39D4-B21E-115A0E45F088}" dt="2023-09-20T01:07:44.773" v="0"/>
          <ac:cxnSpMkLst>
            <pc:docMk/>
            <pc:sldMk cId="0" sldId="298"/>
            <ac:cxnSpMk id="85008" creationId="{D33AC32D-5F44-45F7-A0BD-7C11A86BED57}"/>
          </ac:cxnSpMkLst>
        </pc:cxnChg>
      </pc:sldChg>
      <pc:sldChg chg="modSp">
        <pc:chgData name="Johnson, Kathy" userId="S::kjohnson@gwinnetttech.edu::bc454295-a45c-4866-b0f4-dd150e906dc9" providerId="AD" clId="Web-{00936F5C-BDB7-39D4-B21E-115A0E45F088}" dt="2023-09-20T01:57:21.117" v="147" actId="1076"/>
        <pc:sldMkLst>
          <pc:docMk/>
          <pc:sldMk cId="0" sldId="337"/>
        </pc:sldMkLst>
        <pc:spChg chg="mod">
          <ac:chgData name="Johnson, Kathy" userId="S::kjohnson@gwinnetttech.edu::bc454295-a45c-4866-b0f4-dd150e906dc9" providerId="AD" clId="Web-{00936F5C-BDB7-39D4-B21E-115A0E45F088}" dt="2023-09-20T01:57:12.366" v="146" actId="20577"/>
          <ac:spMkLst>
            <pc:docMk/>
            <pc:sldMk cId="0" sldId="337"/>
            <ac:spMk id="65539" creationId="{57E8E85D-C7C1-D8D9-F041-0DC4E1E91AB5}"/>
          </ac:spMkLst>
        </pc:spChg>
        <pc:picChg chg="mod">
          <ac:chgData name="Johnson, Kathy" userId="S::kjohnson@gwinnetttech.edu::bc454295-a45c-4866-b0f4-dd150e906dc9" providerId="AD" clId="Web-{00936F5C-BDB7-39D4-B21E-115A0E45F088}" dt="2023-09-20T01:57:21.117" v="147" actId="1076"/>
          <ac:picMkLst>
            <pc:docMk/>
            <pc:sldMk cId="0" sldId="337"/>
            <ac:picMk id="70663" creationId="{D7902853-095A-C89E-B114-340AAC18B03C}"/>
          </ac:picMkLst>
        </pc:picChg>
      </pc:sldChg>
      <pc:sldChg chg="modSp">
        <pc:chgData name="Johnson, Kathy" userId="S::kjohnson@gwinnetttech.edu::bc454295-a45c-4866-b0f4-dd150e906dc9" providerId="AD" clId="Web-{00936F5C-BDB7-39D4-B21E-115A0E45F088}" dt="2023-09-20T01:12:20.948" v="45"/>
        <pc:sldMkLst>
          <pc:docMk/>
          <pc:sldMk cId="0" sldId="364"/>
        </pc:sldMkLst>
        <pc:graphicFrameChg chg="mod modGraphic">
          <ac:chgData name="Johnson, Kathy" userId="S::kjohnson@gwinnetttech.edu::bc454295-a45c-4866-b0f4-dd150e906dc9" providerId="AD" clId="Web-{00936F5C-BDB7-39D4-B21E-115A0E45F088}" dt="2023-09-20T01:12:20.948" v="45"/>
          <ac:graphicFrameMkLst>
            <pc:docMk/>
            <pc:sldMk cId="0" sldId="364"/>
            <ac:graphicFrameMk id="18501" creationId="{6774ACD3-013F-B426-005B-EF584EBFFB2D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D3DADC-FE5C-4C76-902E-667311ADF6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B4E9D9-8EE8-4B3B-8F93-BF456C0F11E8}">
      <dgm:prSet/>
      <dgm:spPr/>
      <dgm:t>
        <a:bodyPr/>
        <a:lstStyle/>
        <a:p>
          <a:r>
            <a:rPr lang="en-US"/>
            <a:t>2D array with thousands of elements arranged in checkerboard pattern</a:t>
          </a:r>
        </a:p>
      </dgm:t>
    </dgm:pt>
    <dgm:pt modelId="{4C0140AE-3D6F-48AF-9EC2-5F6FF5B636E3}" type="parTrans" cxnId="{554A35A7-E31F-4703-85EE-8D76B5582BEF}">
      <dgm:prSet/>
      <dgm:spPr/>
      <dgm:t>
        <a:bodyPr/>
        <a:lstStyle/>
        <a:p>
          <a:endParaRPr lang="en-US"/>
        </a:p>
      </dgm:t>
    </dgm:pt>
    <dgm:pt modelId="{046D4B80-B9BE-4F74-A4C0-1473554F72D3}" type="sibTrans" cxnId="{554A35A7-E31F-4703-85EE-8D76B5582BEF}">
      <dgm:prSet/>
      <dgm:spPr/>
      <dgm:t>
        <a:bodyPr/>
        <a:lstStyle/>
        <a:p>
          <a:endParaRPr lang="en-US"/>
        </a:p>
      </dgm:t>
    </dgm:pt>
    <dgm:pt modelId="{20560947-BB73-49B5-A139-B5514C4A0EA3}">
      <dgm:prSet/>
      <dgm:spPr/>
      <dgm:t>
        <a:bodyPr/>
        <a:lstStyle/>
        <a:p>
          <a:r>
            <a:rPr lang="en-US"/>
            <a:t>Electronically focused in both lateral and thickness planes</a:t>
          </a:r>
        </a:p>
      </dgm:t>
    </dgm:pt>
    <dgm:pt modelId="{7B5F09BC-5B76-4FF4-B8C5-32EEE1A4B588}" type="parTrans" cxnId="{F900DD46-B1C4-4013-AA06-1127537A82B1}">
      <dgm:prSet/>
      <dgm:spPr/>
      <dgm:t>
        <a:bodyPr/>
        <a:lstStyle/>
        <a:p>
          <a:endParaRPr lang="en-US"/>
        </a:p>
      </dgm:t>
    </dgm:pt>
    <dgm:pt modelId="{180528AF-0764-4D4F-A413-62C147DA71CD}" type="sibTrans" cxnId="{F900DD46-B1C4-4013-AA06-1127537A82B1}">
      <dgm:prSet/>
      <dgm:spPr/>
      <dgm:t>
        <a:bodyPr/>
        <a:lstStyle/>
        <a:p>
          <a:endParaRPr lang="en-US"/>
        </a:p>
      </dgm:t>
    </dgm:pt>
    <dgm:pt modelId="{B5E663E3-4C18-46A5-AB46-3D9AD9DEC26D}">
      <dgm:prSet/>
      <dgm:spPr/>
      <dgm:t>
        <a:bodyPr/>
        <a:lstStyle/>
        <a:p>
          <a:r>
            <a:rPr lang="en-US"/>
            <a:t>Electronically steered</a:t>
          </a:r>
        </a:p>
      </dgm:t>
    </dgm:pt>
    <dgm:pt modelId="{3BBB0162-0C67-4A33-8676-6343BDE7EC4A}" type="parTrans" cxnId="{893074DE-A6A0-4811-A7B2-5723B449E889}">
      <dgm:prSet/>
      <dgm:spPr/>
      <dgm:t>
        <a:bodyPr/>
        <a:lstStyle/>
        <a:p>
          <a:endParaRPr lang="en-US"/>
        </a:p>
      </dgm:t>
    </dgm:pt>
    <dgm:pt modelId="{CF59AEEA-CC34-48A7-AB21-1791C3288124}" type="sibTrans" cxnId="{893074DE-A6A0-4811-A7B2-5723B449E889}">
      <dgm:prSet/>
      <dgm:spPr/>
      <dgm:t>
        <a:bodyPr/>
        <a:lstStyle/>
        <a:p>
          <a:endParaRPr lang="en-US"/>
        </a:p>
      </dgm:t>
    </dgm:pt>
    <dgm:pt modelId="{8BEDEF6F-BB14-433E-B351-EE59C02EE09D}">
      <dgm:prSet/>
      <dgm:spPr/>
      <dgm:t>
        <a:bodyPr/>
        <a:lstStyle/>
        <a:p>
          <a:r>
            <a:rPr lang="en-US"/>
            <a:t>4D= 3D in motion</a:t>
          </a:r>
        </a:p>
      </dgm:t>
    </dgm:pt>
    <dgm:pt modelId="{4B1A6AE8-1B61-46CF-B861-DD2BB89D70A8}" type="parTrans" cxnId="{BD983AC9-D7AE-4822-A1AA-128A219ED90A}">
      <dgm:prSet/>
      <dgm:spPr/>
      <dgm:t>
        <a:bodyPr/>
        <a:lstStyle/>
        <a:p>
          <a:endParaRPr lang="en-US"/>
        </a:p>
      </dgm:t>
    </dgm:pt>
    <dgm:pt modelId="{414C3950-163B-45E1-9B0E-DDC95FEE9516}" type="sibTrans" cxnId="{BD983AC9-D7AE-4822-A1AA-128A219ED90A}">
      <dgm:prSet/>
      <dgm:spPr/>
      <dgm:t>
        <a:bodyPr/>
        <a:lstStyle/>
        <a:p>
          <a:endParaRPr lang="en-US"/>
        </a:p>
      </dgm:t>
    </dgm:pt>
    <dgm:pt modelId="{B3FAB09E-9AEA-4A6E-A109-8B57745B6483}" type="pres">
      <dgm:prSet presAssocID="{C2D3DADC-FE5C-4C76-902E-667311ADF6FD}" presName="root" presStyleCnt="0">
        <dgm:presLayoutVars>
          <dgm:dir/>
          <dgm:resizeHandles val="exact"/>
        </dgm:presLayoutVars>
      </dgm:prSet>
      <dgm:spPr/>
    </dgm:pt>
    <dgm:pt modelId="{487FC528-3C21-4B2B-BDF6-9EB8A622541A}" type="pres">
      <dgm:prSet presAssocID="{C1B4E9D9-8EE8-4B3B-8F93-BF456C0F11E8}" presName="compNode" presStyleCnt="0"/>
      <dgm:spPr/>
    </dgm:pt>
    <dgm:pt modelId="{A7E760C4-87A7-4C50-90A4-237DEA9A4B45}" type="pres">
      <dgm:prSet presAssocID="{C1B4E9D9-8EE8-4B3B-8F93-BF456C0F11E8}" presName="bgRect" presStyleLbl="bgShp" presStyleIdx="0" presStyleCnt="4"/>
      <dgm:spPr/>
    </dgm:pt>
    <dgm:pt modelId="{BBF90B51-B1AF-4E5F-8200-F7689F72A993}" type="pres">
      <dgm:prSet presAssocID="{C1B4E9D9-8EE8-4B3B-8F93-BF456C0F11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E7BA6EF-53C3-4E7E-BDDA-2F320144B81E}" type="pres">
      <dgm:prSet presAssocID="{C1B4E9D9-8EE8-4B3B-8F93-BF456C0F11E8}" presName="spaceRect" presStyleCnt="0"/>
      <dgm:spPr/>
    </dgm:pt>
    <dgm:pt modelId="{76FBFDA4-D079-4B60-A82B-A67D95931CE2}" type="pres">
      <dgm:prSet presAssocID="{C1B4E9D9-8EE8-4B3B-8F93-BF456C0F11E8}" presName="parTx" presStyleLbl="revTx" presStyleIdx="0" presStyleCnt="4">
        <dgm:presLayoutVars>
          <dgm:chMax val="0"/>
          <dgm:chPref val="0"/>
        </dgm:presLayoutVars>
      </dgm:prSet>
      <dgm:spPr/>
    </dgm:pt>
    <dgm:pt modelId="{5FA69B9B-D73C-416C-9C00-DC2AF350AC99}" type="pres">
      <dgm:prSet presAssocID="{046D4B80-B9BE-4F74-A4C0-1473554F72D3}" presName="sibTrans" presStyleCnt="0"/>
      <dgm:spPr/>
    </dgm:pt>
    <dgm:pt modelId="{DD055D04-93FA-4478-931B-8BFE8ED04C2F}" type="pres">
      <dgm:prSet presAssocID="{20560947-BB73-49B5-A139-B5514C4A0EA3}" presName="compNode" presStyleCnt="0"/>
      <dgm:spPr/>
    </dgm:pt>
    <dgm:pt modelId="{24EF7996-DA6B-4FE9-9F30-74C0E5FF05EE}" type="pres">
      <dgm:prSet presAssocID="{20560947-BB73-49B5-A139-B5514C4A0EA3}" presName="bgRect" presStyleLbl="bgShp" presStyleIdx="1" presStyleCnt="4"/>
      <dgm:spPr/>
    </dgm:pt>
    <dgm:pt modelId="{B9F088CD-2E3B-495A-94EA-76B0A5D29D16}" type="pres">
      <dgm:prSet presAssocID="{20560947-BB73-49B5-A139-B5514C4A0E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C5BF6590-B306-4433-A0A9-1789CE703084}" type="pres">
      <dgm:prSet presAssocID="{20560947-BB73-49B5-A139-B5514C4A0EA3}" presName="spaceRect" presStyleCnt="0"/>
      <dgm:spPr/>
    </dgm:pt>
    <dgm:pt modelId="{EB8455F0-D468-435C-95B1-18E29EFDCB1E}" type="pres">
      <dgm:prSet presAssocID="{20560947-BB73-49B5-A139-B5514C4A0EA3}" presName="parTx" presStyleLbl="revTx" presStyleIdx="1" presStyleCnt="4">
        <dgm:presLayoutVars>
          <dgm:chMax val="0"/>
          <dgm:chPref val="0"/>
        </dgm:presLayoutVars>
      </dgm:prSet>
      <dgm:spPr/>
    </dgm:pt>
    <dgm:pt modelId="{4888BBAF-C381-48C0-B643-2B8946A4FA6E}" type="pres">
      <dgm:prSet presAssocID="{180528AF-0764-4D4F-A413-62C147DA71CD}" presName="sibTrans" presStyleCnt="0"/>
      <dgm:spPr/>
    </dgm:pt>
    <dgm:pt modelId="{77F790CF-AC4E-4723-ACAC-93F8FBEE2AC2}" type="pres">
      <dgm:prSet presAssocID="{B5E663E3-4C18-46A5-AB46-3D9AD9DEC26D}" presName="compNode" presStyleCnt="0"/>
      <dgm:spPr/>
    </dgm:pt>
    <dgm:pt modelId="{49FD3BC9-DB09-4774-BA6B-49AE126D85E6}" type="pres">
      <dgm:prSet presAssocID="{B5E663E3-4C18-46A5-AB46-3D9AD9DEC26D}" presName="bgRect" presStyleLbl="bgShp" presStyleIdx="2" presStyleCnt="4"/>
      <dgm:spPr/>
    </dgm:pt>
    <dgm:pt modelId="{65A46CD9-9F0E-40EB-926F-EB19EC2DD48D}" type="pres">
      <dgm:prSet presAssocID="{B5E663E3-4C18-46A5-AB46-3D9AD9DEC26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8B6A5D64-D9D1-4CEA-8398-B091FE32C680}" type="pres">
      <dgm:prSet presAssocID="{B5E663E3-4C18-46A5-AB46-3D9AD9DEC26D}" presName="spaceRect" presStyleCnt="0"/>
      <dgm:spPr/>
    </dgm:pt>
    <dgm:pt modelId="{B6152932-2F43-4F3A-B78C-B7B9148648BA}" type="pres">
      <dgm:prSet presAssocID="{B5E663E3-4C18-46A5-AB46-3D9AD9DEC26D}" presName="parTx" presStyleLbl="revTx" presStyleIdx="2" presStyleCnt="4">
        <dgm:presLayoutVars>
          <dgm:chMax val="0"/>
          <dgm:chPref val="0"/>
        </dgm:presLayoutVars>
      </dgm:prSet>
      <dgm:spPr/>
    </dgm:pt>
    <dgm:pt modelId="{B97D227C-9ECB-489E-8BF4-AD87E5D7A94A}" type="pres">
      <dgm:prSet presAssocID="{CF59AEEA-CC34-48A7-AB21-1791C3288124}" presName="sibTrans" presStyleCnt="0"/>
      <dgm:spPr/>
    </dgm:pt>
    <dgm:pt modelId="{28C2568D-D3AE-4CFF-B94E-5EAEB1749C05}" type="pres">
      <dgm:prSet presAssocID="{8BEDEF6F-BB14-433E-B351-EE59C02EE09D}" presName="compNode" presStyleCnt="0"/>
      <dgm:spPr/>
    </dgm:pt>
    <dgm:pt modelId="{DF605BDE-74C9-47BA-8A30-76E61E380AC9}" type="pres">
      <dgm:prSet presAssocID="{8BEDEF6F-BB14-433E-B351-EE59C02EE09D}" presName="bgRect" presStyleLbl="bgShp" presStyleIdx="3" presStyleCnt="4"/>
      <dgm:spPr/>
    </dgm:pt>
    <dgm:pt modelId="{64EAD2E9-24AC-47B0-B3D0-82D70134139C}" type="pres">
      <dgm:prSet presAssocID="{8BEDEF6F-BB14-433E-B351-EE59C02EE0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042956FF-A2CF-447F-B878-2B26A6D8E970}" type="pres">
      <dgm:prSet presAssocID="{8BEDEF6F-BB14-433E-B351-EE59C02EE09D}" presName="spaceRect" presStyleCnt="0"/>
      <dgm:spPr/>
    </dgm:pt>
    <dgm:pt modelId="{BBB00EB5-7712-447E-81E1-200EFD858532}" type="pres">
      <dgm:prSet presAssocID="{8BEDEF6F-BB14-433E-B351-EE59C02EE0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C28A02F-5D29-47A8-AD0C-7BB9E38B7111}" type="presOf" srcId="{C2D3DADC-FE5C-4C76-902E-667311ADF6FD}" destId="{B3FAB09E-9AEA-4A6E-A109-8B57745B6483}" srcOrd="0" destOrd="0" presId="urn:microsoft.com/office/officeart/2018/2/layout/IconVerticalSolidList"/>
    <dgm:cxn modelId="{D4271933-138D-40A8-892D-889F8F8A0646}" type="presOf" srcId="{B5E663E3-4C18-46A5-AB46-3D9AD9DEC26D}" destId="{B6152932-2F43-4F3A-B78C-B7B9148648BA}" srcOrd="0" destOrd="0" presId="urn:microsoft.com/office/officeart/2018/2/layout/IconVerticalSolidList"/>
    <dgm:cxn modelId="{F900DD46-B1C4-4013-AA06-1127537A82B1}" srcId="{C2D3DADC-FE5C-4C76-902E-667311ADF6FD}" destId="{20560947-BB73-49B5-A139-B5514C4A0EA3}" srcOrd="1" destOrd="0" parTransId="{7B5F09BC-5B76-4FF4-B8C5-32EEE1A4B588}" sibTransId="{180528AF-0764-4D4F-A413-62C147DA71CD}"/>
    <dgm:cxn modelId="{278A7270-E1B5-45A3-B1CB-868D61729908}" type="presOf" srcId="{C1B4E9D9-8EE8-4B3B-8F93-BF456C0F11E8}" destId="{76FBFDA4-D079-4B60-A82B-A67D95931CE2}" srcOrd="0" destOrd="0" presId="urn:microsoft.com/office/officeart/2018/2/layout/IconVerticalSolidList"/>
    <dgm:cxn modelId="{5DCA4D51-FC06-4684-BE1B-090A09935C45}" type="presOf" srcId="{8BEDEF6F-BB14-433E-B351-EE59C02EE09D}" destId="{BBB00EB5-7712-447E-81E1-200EFD858532}" srcOrd="0" destOrd="0" presId="urn:microsoft.com/office/officeart/2018/2/layout/IconVerticalSolidList"/>
    <dgm:cxn modelId="{85D8FB59-CB30-488B-80AB-E31995B98D33}" type="presOf" srcId="{20560947-BB73-49B5-A139-B5514C4A0EA3}" destId="{EB8455F0-D468-435C-95B1-18E29EFDCB1E}" srcOrd="0" destOrd="0" presId="urn:microsoft.com/office/officeart/2018/2/layout/IconVerticalSolidList"/>
    <dgm:cxn modelId="{554A35A7-E31F-4703-85EE-8D76B5582BEF}" srcId="{C2D3DADC-FE5C-4C76-902E-667311ADF6FD}" destId="{C1B4E9D9-8EE8-4B3B-8F93-BF456C0F11E8}" srcOrd="0" destOrd="0" parTransId="{4C0140AE-3D6F-48AF-9EC2-5F6FF5B636E3}" sibTransId="{046D4B80-B9BE-4F74-A4C0-1473554F72D3}"/>
    <dgm:cxn modelId="{BD983AC9-D7AE-4822-A1AA-128A219ED90A}" srcId="{C2D3DADC-FE5C-4C76-902E-667311ADF6FD}" destId="{8BEDEF6F-BB14-433E-B351-EE59C02EE09D}" srcOrd="3" destOrd="0" parTransId="{4B1A6AE8-1B61-46CF-B861-DD2BB89D70A8}" sibTransId="{414C3950-163B-45E1-9B0E-DDC95FEE9516}"/>
    <dgm:cxn modelId="{893074DE-A6A0-4811-A7B2-5723B449E889}" srcId="{C2D3DADC-FE5C-4C76-902E-667311ADF6FD}" destId="{B5E663E3-4C18-46A5-AB46-3D9AD9DEC26D}" srcOrd="2" destOrd="0" parTransId="{3BBB0162-0C67-4A33-8676-6343BDE7EC4A}" sibTransId="{CF59AEEA-CC34-48A7-AB21-1791C3288124}"/>
    <dgm:cxn modelId="{6B8D5273-8177-43A0-BF7B-4881705F8CDC}" type="presParOf" srcId="{B3FAB09E-9AEA-4A6E-A109-8B57745B6483}" destId="{487FC528-3C21-4B2B-BDF6-9EB8A622541A}" srcOrd="0" destOrd="0" presId="urn:microsoft.com/office/officeart/2018/2/layout/IconVerticalSolidList"/>
    <dgm:cxn modelId="{54CEBAE5-500F-44D5-9DCE-ABD32E82F697}" type="presParOf" srcId="{487FC528-3C21-4B2B-BDF6-9EB8A622541A}" destId="{A7E760C4-87A7-4C50-90A4-237DEA9A4B45}" srcOrd="0" destOrd="0" presId="urn:microsoft.com/office/officeart/2018/2/layout/IconVerticalSolidList"/>
    <dgm:cxn modelId="{E2C3DCD2-8661-4042-9CC8-F708CD9F4A2C}" type="presParOf" srcId="{487FC528-3C21-4B2B-BDF6-9EB8A622541A}" destId="{BBF90B51-B1AF-4E5F-8200-F7689F72A993}" srcOrd="1" destOrd="0" presId="urn:microsoft.com/office/officeart/2018/2/layout/IconVerticalSolidList"/>
    <dgm:cxn modelId="{10C2A5E4-E790-4BC1-AAE1-A9D55710AB75}" type="presParOf" srcId="{487FC528-3C21-4B2B-BDF6-9EB8A622541A}" destId="{6E7BA6EF-53C3-4E7E-BDDA-2F320144B81E}" srcOrd="2" destOrd="0" presId="urn:microsoft.com/office/officeart/2018/2/layout/IconVerticalSolidList"/>
    <dgm:cxn modelId="{8C97BA8F-147F-4D66-95B9-F011DFCBA753}" type="presParOf" srcId="{487FC528-3C21-4B2B-BDF6-9EB8A622541A}" destId="{76FBFDA4-D079-4B60-A82B-A67D95931CE2}" srcOrd="3" destOrd="0" presId="urn:microsoft.com/office/officeart/2018/2/layout/IconVerticalSolidList"/>
    <dgm:cxn modelId="{F58D4C39-70D3-4340-8DC5-3C4022DAC30B}" type="presParOf" srcId="{B3FAB09E-9AEA-4A6E-A109-8B57745B6483}" destId="{5FA69B9B-D73C-416C-9C00-DC2AF350AC99}" srcOrd="1" destOrd="0" presId="urn:microsoft.com/office/officeart/2018/2/layout/IconVerticalSolidList"/>
    <dgm:cxn modelId="{7007A1BB-033A-426D-86B8-AF19441ED897}" type="presParOf" srcId="{B3FAB09E-9AEA-4A6E-A109-8B57745B6483}" destId="{DD055D04-93FA-4478-931B-8BFE8ED04C2F}" srcOrd="2" destOrd="0" presId="urn:microsoft.com/office/officeart/2018/2/layout/IconVerticalSolidList"/>
    <dgm:cxn modelId="{A6843ECD-D099-4AE0-A011-5FB7B0259830}" type="presParOf" srcId="{DD055D04-93FA-4478-931B-8BFE8ED04C2F}" destId="{24EF7996-DA6B-4FE9-9F30-74C0E5FF05EE}" srcOrd="0" destOrd="0" presId="urn:microsoft.com/office/officeart/2018/2/layout/IconVerticalSolidList"/>
    <dgm:cxn modelId="{D6B49DEB-33E9-422F-9AD7-B26A0BCD65AC}" type="presParOf" srcId="{DD055D04-93FA-4478-931B-8BFE8ED04C2F}" destId="{B9F088CD-2E3B-495A-94EA-76B0A5D29D16}" srcOrd="1" destOrd="0" presId="urn:microsoft.com/office/officeart/2018/2/layout/IconVerticalSolidList"/>
    <dgm:cxn modelId="{80067565-1477-4ACC-994D-6C8B273C954E}" type="presParOf" srcId="{DD055D04-93FA-4478-931B-8BFE8ED04C2F}" destId="{C5BF6590-B306-4433-A0A9-1789CE703084}" srcOrd="2" destOrd="0" presId="urn:microsoft.com/office/officeart/2018/2/layout/IconVerticalSolidList"/>
    <dgm:cxn modelId="{98C3AA60-BE33-445E-AE5F-050EA88300FC}" type="presParOf" srcId="{DD055D04-93FA-4478-931B-8BFE8ED04C2F}" destId="{EB8455F0-D468-435C-95B1-18E29EFDCB1E}" srcOrd="3" destOrd="0" presId="urn:microsoft.com/office/officeart/2018/2/layout/IconVerticalSolidList"/>
    <dgm:cxn modelId="{E9E8BE40-C968-46F6-A1C1-77C400B0BDFB}" type="presParOf" srcId="{B3FAB09E-9AEA-4A6E-A109-8B57745B6483}" destId="{4888BBAF-C381-48C0-B643-2B8946A4FA6E}" srcOrd="3" destOrd="0" presId="urn:microsoft.com/office/officeart/2018/2/layout/IconVerticalSolidList"/>
    <dgm:cxn modelId="{5096DFC6-D0F5-434F-9A2F-E772CB02C519}" type="presParOf" srcId="{B3FAB09E-9AEA-4A6E-A109-8B57745B6483}" destId="{77F790CF-AC4E-4723-ACAC-93F8FBEE2AC2}" srcOrd="4" destOrd="0" presId="urn:microsoft.com/office/officeart/2018/2/layout/IconVerticalSolidList"/>
    <dgm:cxn modelId="{FF8A644E-93CE-43A8-9931-9EDD6320690E}" type="presParOf" srcId="{77F790CF-AC4E-4723-ACAC-93F8FBEE2AC2}" destId="{49FD3BC9-DB09-4774-BA6B-49AE126D85E6}" srcOrd="0" destOrd="0" presId="urn:microsoft.com/office/officeart/2018/2/layout/IconVerticalSolidList"/>
    <dgm:cxn modelId="{044862F8-E157-4D58-8F6B-494EE4CFA67C}" type="presParOf" srcId="{77F790CF-AC4E-4723-ACAC-93F8FBEE2AC2}" destId="{65A46CD9-9F0E-40EB-926F-EB19EC2DD48D}" srcOrd="1" destOrd="0" presId="urn:microsoft.com/office/officeart/2018/2/layout/IconVerticalSolidList"/>
    <dgm:cxn modelId="{B11016E0-FBE6-4622-B5D2-E76629FEB3A6}" type="presParOf" srcId="{77F790CF-AC4E-4723-ACAC-93F8FBEE2AC2}" destId="{8B6A5D64-D9D1-4CEA-8398-B091FE32C680}" srcOrd="2" destOrd="0" presId="urn:microsoft.com/office/officeart/2018/2/layout/IconVerticalSolidList"/>
    <dgm:cxn modelId="{2883C9BD-90B7-42B6-965D-28C7C876C63F}" type="presParOf" srcId="{77F790CF-AC4E-4723-ACAC-93F8FBEE2AC2}" destId="{B6152932-2F43-4F3A-B78C-B7B9148648BA}" srcOrd="3" destOrd="0" presId="urn:microsoft.com/office/officeart/2018/2/layout/IconVerticalSolidList"/>
    <dgm:cxn modelId="{72D4EA4B-6CC2-4064-8438-A3F32A262252}" type="presParOf" srcId="{B3FAB09E-9AEA-4A6E-A109-8B57745B6483}" destId="{B97D227C-9ECB-489E-8BF4-AD87E5D7A94A}" srcOrd="5" destOrd="0" presId="urn:microsoft.com/office/officeart/2018/2/layout/IconVerticalSolidList"/>
    <dgm:cxn modelId="{F9E33589-EE61-4D5A-9FFD-8A963AF502FD}" type="presParOf" srcId="{B3FAB09E-9AEA-4A6E-A109-8B57745B6483}" destId="{28C2568D-D3AE-4CFF-B94E-5EAEB1749C05}" srcOrd="6" destOrd="0" presId="urn:microsoft.com/office/officeart/2018/2/layout/IconVerticalSolidList"/>
    <dgm:cxn modelId="{49B0815E-1143-4005-A3B5-73869CE7564D}" type="presParOf" srcId="{28C2568D-D3AE-4CFF-B94E-5EAEB1749C05}" destId="{DF605BDE-74C9-47BA-8A30-76E61E380AC9}" srcOrd="0" destOrd="0" presId="urn:microsoft.com/office/officeart/2018/2/layout/IconVerticalSolidList"/>
    <dgm:cxn modelId="{31BB5C81-0BE6-46CF-A7F4-E2D5D144480C}" type="presParOf" srcId="{28C2568D-D3AE-4CFF-B94E-5EAEB1749C05}" destId="{64EAD2E9-24AC-47B0-B3D0-82D70134139C}" srcOrd="1" destOrd="0" presId="urn:microsoft.com/office/officeart/2018/2/layout/IconVerticalSolidList"/>
    <dgm:cxn modelId="{D4F369B4-71F5-4DE5-AA5D-B4EB60BDCDE5}" type="presParOf" srcId="{28C2568D-D3AE-4CFF-B94E-5EAEB1749C05}" destId="{042956FF-A2CF-447F-B878-2B26A6D8E970}" srcOrd="2" destOrd="0" presId="urn:microsoft.com/office/officeart/2018/2/layout/IconVerticalSolidList"/>
    <dgm:cxn modelId="{92996420-2ED7-46EB-BA74-AA3E259FAEA8}" type="presParOf" srcId="{28C2568D-D3AE-4CFF-B94E-5EAEB1749C05}" destId="{BBB00EB5-7712-447E-81E1-200EFD8585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7F1E8F-EB1C-41D4-985D-86B68335CF0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D7F06C8-4C35-49BB-B462-55A7251F1D30}">
      <dgm:prSet/>
      <dgm:spPr/>
      <dgm:t>
        <a:bodyPr/>
        <a:lstStyle/>
        <a:p>
          <a:r>
            <a:rPr lang="en-US"/>
            <a:t>Crystal is divided into a group of smaller crystals- sub-elements</a:t>
          </a:r>
        </a:p>
      </dgm:t>
    </dgm:pt>
    <dgm:pt modelId="{61077377-5F57-4B94-BD2D-36927EB84F28}" type="parTrans" cxnId="{DCEC60E0-D622-4807-8643-486A0E6C8234}">
      <dgm:prSet/>
      <dgm:spPr/>
      <dgm:t>
        <a:bodyPr/>
        <a:lstStyle/>
        <a:p>
          <a:endParaRPr lang="en-US"/>
        </a:p>
      </dgm:t>
    </dgm:pt>
    <dgm:pt modelId="{0266E3F5-B3D1-4295-91E5-94D148D14265}" type="sibTrans" cxnId="{DCEC60E0-D622-4807-8643-486A0E6C8234}">
      <dgm:prSet/>
      <dgm:spPr/>
      <dgm:t>
        <a:bodyPr/>
        <a:lstStyle/>
        <a:p>
          <a:endParaRPr lang="en-US"/>
        </a:p>
      </dgm:t>
    </dgm:pt>
    <dgm:pt modelId="{C253674C-D2BA-4B18-9190-0BFE1B4CA8ED}">
      <dgm:prSet/>
      <dgm:spPr/>
      <dgm:t>
        <a:bodyPr/>
        <a:lstStyle/>
        <a:p>
          <a:r>
            <a:rPr lang="en-US"/>
            <a:t>Electrically joined</a:t>
          </a:r>
        </a:p>
      </dgm:t>
    </dgm:pt>
    <dgm:pt modelId="{5C24837B-B77E-4B40-AD9E-914EDD01D288}" type="parTrans" cxnId="{64E39130-C58D-4DBC-B1F9-EF0E6502DC69}">
      <dgm:prSet/>
      <dgm:spPr/>
      <dgm:t>
        <a:bodyPr/>
        <a:lstStyle/>
        <a:p>
          <a:endParaRPr lang="en-US"/>
        </a:p>
      </dgm:t>
    </dgm:pt>
    <dgm:pt modelId="{42B1B378-963B-47DC-A328-92EF5E0233CC}" type="sibTrans" cxnId="{64E39130-C58D-4DBC-B1F9-EF0E6502DC69}">
      <dgm:prSet/>
      <dgm:spPr/>
      <dgm:t>
        <a:bodyPr/>
        <a:lstStyle/>
        <a:p>
          <a:endParaRPr lang="en-US"/>
        </a:p>
      </dgm:t>
    </dgm:pt>
    <dgm:pt modelId="{EDE62CD7-3FA1-48F8-B8C7-92192E58BE1D}">
      <dgm:prSet/>
      <dgm:spPr/>
      <dgm:t>
        <a:bodyPr/>
        <a:lstStyle/>
        <a:p>
          <a:r>
            <a:rPr lang="en-US"/>
            <a:t>Act as a single crystal reducing sidelines</a:t>
          </a:r>
        </a:p>
      </dgm:t>
    </dgm:pt>
    <dgm:pt modelId="{FD515D17-D2D1-4B83-BA98-5FD2CE06FB51}" type="parTrans" cxnId="{81E195AE-378A-4863-9080-A3A7AD935FD9}">
      <dgm:prSet/>
      <dgm:spPr/>
      <dgm:t>
        <a:bodyPr/>
        <a:lstStyle/>
        <a:p>
          <a:endParaRPr lang="en-US"/>
        </a:p>
      </dgm:t>
    </dgm:pt>
    <dgm:pt modelId="{7E63B1F2-F256-4717-8258-B9DAA784B589}" type="sibTrans" cxnId="{81E195AE-378A-4863-9080-A3A7AD935FD9}">
      <dgm:prSet/>
      <dgm:spPr/>
      <dgm:t>
        <a:bodyPr/>
        <a:lstStyle/>
        <a:p>
          <a:endParaRPr lang="en-US"/>
        </a:p>
      </dgm:t>
    </dgm:pt>
    <dgm:pt modelId="{2DBA82C6-D27B-402E-B7CA-7BD65B580A04}" type="pres">
      <dgm:prSet presAssocID="{D47F1E8F-EB1C-41D4-985D-86B68335CF06}" presName="root" presStyleCnt="0">
        <dgm:presLayoutVars>
          <dgm:dir/>
          <dgm:resizeHandles val="exact"/>
        </dgm:presLayoutVars>
      </dgm:prSet>
      <dgm:spPr/>
    </dgm:pt>
    <dgm:pt modelId="{7BE899A0-79A1-48F6-8C02-BFE5C11141DC}" type="pres">
      <dgm:prSet presAssocID="{6D7F06C8-4C35-49BB-B462-55A7251F1D30}" presName="compNode" presStyleCnt="0"/>
      <dgm:spPr/>
    </dgm:pt>
    <dgm:pt modelId="{AFC58CDF-8723-4964-964D-6D6334060C47}" type="pres">
      <dgm:prSet presAssocID="{6D7F06C8-4C35-49BB-B462-55A7251F1D30}" presName="bgRect" presStyleLbl="bgShp" presStyleIdx="0" presStyleCnt="3"/>
      <dgm:spPr/>
    </dgm:pt>
    <dgm:pt modelId="{AEC61B44-83B0-4FBF-BDE8-9ACB40590EAB}" type="pres">
      <dgm:prSet presAssocID="{6D7F06C8-4C35-49BB-B462-55A7251F1D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2714A6A6-581D-46BA-9238-D7450CB4B793}" type="pres">
      <dgm:prSet presAssocID="{6D7F06C8-4C35-49BB-B462-55A7251F1D30}" presName="spaceRect" presStyleCnt="0"/>
      <dgm:spPr/>
    </dgm:pt>
    <dgm:pt modelId="{E6BA64D7-E3C1-404F-8D8A-ECBC56A087A8}" type="pres">
      <dgm:prSet presAssocID="{6D7F06C8-4C35-49BB-B462-55A7251F1D30}" presName="parTx" presStyleLbl="revTx" presStyleIdx="0" presStyleCnt="3">
        <dgm:presLayoutVars>
          <dgm:chMax val="0"/>
          <dgm:chPref val="0"/>
        </dgm:presLayoutVars>
      </dgm:prSet>
      <dgm:spPr/>
    </dgm:pt>
    <dgm:pt modelId="{A36532DF-618E-443F-9BD6-92D4053D02CA}" type="pres">
      <dgm:prSet presAssocID="{0266E3F5-B3D1-4295-91E5-94D148D14265}" presName="sibTrans" presStyleCnt="0"/>
      <dgm:spPr/>
    </dgm:pt>
    <dgm:pt modelId="{1A24788F-B4DB-4D01-80EC-B0ACE771D3B4}" type="pres">
      <dgm:prSet presAssocID="{C253674C-D2BA-4B18-9190-0BFE1B4CA8ED}" presName="compNode" presStyleCnt="0"/>
      <dgm:spPr/>
    </dgm:pt>
    <dgm:pt modelId="{CAC13E7D-5CD6-4138-9ACB-3ECA644C13EB}" type="pres">
      <dgm:prSet presAssocID="{C253674C-D2BA-4B18-9190-0BFE1B4CA8ED}" presName="bgRect" presStyleLbl="bgShp" presStyleIdx="1" presStyleCnt="3"/>
      <dgm:spPr/>
    </dgm:pt>
    <dgm:pt modelId="{9E21150E-C81B-4234-81B6-836B655376ED}" type="pres">
      <dgm:prSet presAssocID="{C253674C-D2BA-4B18-9190-0BFE1B4CA8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A6FD69A0-DFD6-432C-9DC4-DE79D69E60C3}" type="pres">
      <dgm:prSet presAssocID="{C253674C-D2BA-4B18-9190-0BFE1B4CA8ED}" presName="spaceRect" presStyleCnt="0"/>
      <dgm:spPr/>
    </dgm:pt>
    <dgm:pt modelId="{48BC4D1A-7E1D-44F7-9AA8-96F83C484CA5}" type="pres">
      <dgm:prSet presAssocID="{C253674C-D2BA-4B18-9190-0BFE1B4CA8ED}" presName="parTx" presStyleLbl="revTx" presStyleIdx="1" presStyleCnt="3">
        <dgm:presLayoutVars>
          <dgm:chMax val="0"/>
          <dgm:chPref val="0"/>
        </dgm:presLayoutVars>
      </dgm:prSet>
      <dgm:spPr/>
    </dgm:pt>
    <dgm:pt modelId="{9C9ACFB1-51F9-43D8-AEBD-ADF61B5C92D3}" type="pres">
      <dgm:prSet presAssocID="{42B1B378-963B-47DC-A328-92EF5E0233CC}" presName="sibTrans" presStyleCnt="0"/>
      <dgm:spPr/>
    </dgm:pt>
    <dgm:pt modelId="{F866EBFC-6CB9-4270-87F3-2BA1A5DFD9DB}" type="pres">
      <dgm:prSet presAssocID="{EDE62CD7-3FA1-48F8-B8C7-92192E58BE1D}" presName="compNode" presStyleCnt="0"/>
      <dgm:spPr/>
    </dgm:pt>
    <dgm:pt modelId="{504BEED3-1EB6-428A-8B5E-AEAC4E15D482}" type="pres">
      <dgm:prSet presAssocID="{EDE62CD7-3FA1-48F8-B8C7-92192E58BE1D}" presName="bgRect" presStyleLbl="bgShp" presStyleIdx="2" presStyleCnt="3"/>
      <dgm:spPr/>
    </dgm:pt>
    <dgm:pt modelId="{1B427FFC-ECEA-4A77-AB2F-63487D5D7BCB}" type="pres">
      <dgm:prSet presAssocID="{EDE62CD7-3FA1-48F8-B8C7-92192E58BE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51654F6-F0AE-4E34-BA87-C6285EE6BA08}" type="pres">
      <dgm:prSet presAssocID="{EDE62CD7-3FA1-48F8-B8C7-92192E58BE1D}" presName="spaceRect" presStyleCnt="0"/>
      <dgm:spPr/>
    </dgm:pt>
    <dgm:pt modelId="{1F39B168-A9C7-4346-B1A0-C74FFB8C8218}" type="pres">
      <dgm:prSet presAssocID="{EDE62CD7-3FA1-48F8-B8C7-92192E58BE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4E39130-C58D-4DBC-B1F9-EF0E6502DC69}" srcId="{D47F1E8F-EB1C-41D4-985D-86B68335CF06}" destId="{C253674C-D2BA-4B18-9190-0BFE1B4CA8ED}" srcOrd="1" destOrd="0" parTransId="{5C24837B-B77E-4B40-AD9E-914EDD01D288}" sibTransId="{42B1B378-963B-47DC-A328-92EF5E0233CC}"/>
    <dgm:cxn modelId="{5A5A5C34-1FDF-4C56-B379-099192100696}" type="presOf" srcId="{D47F1E8F-EB1C-41D4-985D-86B68335CF06}" destId="{2DBA82C6-D27B-402E-B7CA-7BD65B580A04}" srcOrd="0" destOrd="0" presId="urn:microsoft.com/office/officeart/2018/2/layout/IconVerticalSolidList"/>
    <dgm:cxn modelId="{81E195AE-378A-4863-9080-A3A7AD935FD9}" srcId="{D47F1E8F-EB1C-41D4-985D-86B68335CF06}" destId="{EDE62CD7-3FA1-48F8-B8C7-92192E58BE1D}" srcOrd="2" destOrd="0" parTransId="{FD515D17-D2D1-4B83-BA98-5FD2CE06FB51}" sibTransId="{7E63B1F2-F256-4717-8258-B9DAA784B589}"/>
    <dgm:cxn modelId="{397EEEBF-6D60-4F11-AECF-1394743F7475}" type="presOf" srcId="{EDE62CD7-3FA1-48F8-B8C7-92192E58BE1D}" destId="{1F39B168-A9C7-4346-B1A0-C74FFB8C8218}" srcOrd="0" destOrd="0" presId="urn:microsoft.com/office/officeart/2018/2/layout/IconVerticalSolidList"/>
    <dgm:cxn modelId="{DCEC60E0-D622-4807-8643-486A0E6C8234}" srcId="{D47F1E8F-EB1C-41D4-985D-86B68335CF06}" destId="{6D7F06C8-4C35-49BB-B462-55A7251F1D30}" srcOrd="0" destOrd="0" parTransId="{61077377-5F57-4B94-BD2D-36927EB84F28}" sibTransId="{0266E3F5-B3D1-4295-91E5-94D148D14265}"/>
    <dgm:cxn modelId="{5B6D76F8-9517-4247-851B-6661FE73EDEC}" type="presOf" srcId="{C253674C-D2BA-4B18-9190-0BFE1B4CA8ED}" destId="{48BC4D1A-7E1D-44F7-9AA8-96F83C484CA5}" srcOrd="0" destOrd="0" presId="urn:microsoft.com/office/officeart/2018/2/layout/IconVerticalSolidList"/>
    <dgm:cxn modelId="{044BE7FE-231B-40F2-94DE-DB5BF0F617F3}" type="presOf" srcId="{6D7F06C8-4C35-49BB-B462-55A7251F1D30}" destId="{E6BA64D7-E3C1-404F-8D8A-ECBC56A087A8}" srcOrd="0" destOrd="0" presId="urn:microsoft.com/office/officeart/2018/2/layout/IconVerticalSolidList"/>
    <dgm:cxn modelId="{4CD4D98F-165B-4F64-8867-1DFAE4EE6489}" type="presParOf" srcId="{2DBA82C6-D27B-402E-B7CA-7BD65B580A04}" destId="{7BE899A0-79A1-48F6-8C02-BFE5C11141DC}" srcOrd="0" destOrd="0" presId="urn:microsoft.com/office/officeart/2018/2/layout/IconVerticalSolidList"/>
    <dgm:cxn modelId="{21616807-1799-45D8-B3DD-7AD71840B8E1}" type="presParOf" srcId="{7BE899A0-79A1-48F6-8C02-BFE5C11141DC}" destId="{AFC58CDF-8723-4964-964D-6D6334060C47}" srcOrd="0" destOrd="0" presId="urn:microsoft.com/office/officeart/2018/2/layout/IconVerticalSolidList"/>
    <dgm:cxn modelId="{9790F4FF-6EFD-4D60-96E6-ED6FF45C27D3}" type="presParOf" srcId="{7BE899A0-79A1-48F6-8C02-BFE5C11141DC}" destId="{AEC61B44-83B0-4FBF-BDE8-9ACB40590EAB}" srcOrd="1" destOrd="0" presId="urn:microsoft.com/office/officeart/2018/2/layout/IconVerticalSolidList"/>
    <dgm:cxn modelId="{12AD21CE-E879-4E99-82F7-EA1C76800B0C}" type="presParOf" srcId="{7BE899A0-79A1-48F6-8C02-BFE5C11141DC}" destId="{2714A6A6-581D-46BA-9238-D7450CB4B793}" srcOrd="2" destOrd="0" presId="urn:microsoft.com/office/officeart/2018/2/layout/IconVerticalSolidList"/>
    <dgm:cxn modelId="{1972EFCA-E6AF-49A3-BA07-DC67CCEA72D5}" type="presParOf" srcId="{7BE899A0-79A1-48F6-8C02-BFE5C11141DC}" destId="{E6BA64D7-E3C1-404F-8D8A-ECBC56A087A8}" srcOrd="3" destOrd="0" presId="urn:microsoft.com/office/officeart/2018/2/layout/IconVerticalSolidList"/>
    <dgm:cxn modelId="{DD789D3A-5DA0-4307-A418-16BC1A88ED10}" type="presParOf" srcId="{2DBA82C6-D27B-402E-B7CA-7BD65B580A04}" destId="{A36532DF-618E-443F-9BD6-92D4053D02CA}" srcOrd="1" destOrd="0" presId="urn:microsoft.com/office/officeart/2018/2/layout/IconVerticalSolidList"/>
    <dgm:cxn modelId="{5F7C2A48-9ED0-4E1D-8009-549CF1E1B18C}" type="presParOf" srcId="{2DBA82C6-D27B-402E-B7CA-7BD65B580A04}" destId="{1A24788F-B4DB-4D01-80EC-B0ACE771D3B4}" srcOrd="2" destOrd="0" presId="urn:microsoft.com/office/officeart/2018/2/layout/IconVerticalSolidList"/>
    <dgm:cxn modelId="{13E11A29-E8B9-44E5-ADC1-0E58CF8D3F95}" type="presParOf" srcId="{1A24788F-B4DB-4D01-80EC-B0ACE771D3B4}" destId="{CAC13E7D-5CD6-4138-9ACB-3ECA644C13EB}" srcOrd="0" destOrd="0" presId="urn:microsoft.com/office/officeart/2018/2/layout/IconVerticalSolidList"/>
    <dgm:cxn modelId="{D07CBC62-964A-4695-B908-7E9FD472FF35}" type="presParOf" srcId="{1A24788F-B4DB-4D01-80EC-B0ACE771D3B4}" destId="{9E21150E-C81B-4234-81B6-836B655376ED}" srcOrd="1" destOrd="0" presId="urn:microsoft.com/office/officeart/2018/2/layout/IconVerticalSolidList"/>
    <dgm:cxn modelId="{CAF02796-2099-4FF3-BB46-FFF26E4D04B9}" type="presParOf" srcId="{1A24788F-B4DB-4D01-80EC-B0ACE771D3B4}" destId="{A6FD69A0-DFD6-432C-9DC4-DE79D69E60C3}" srcOrd="2" destOrd="0" presId="urn:microsoft.com/office/officeart/2018/2/layout/IconVerticalSolidList"/>
    <dgm:cxn modelId="{835C542B-0124-4F2E-B6E4-AF4FA4C690F7}" type="presParOf" srcId="{1A24788F-B4DB-4D01-80EC-B0ACE771D3B4}" destId="{48BC4D1A-7E1D-44F7-9AA8-96F83C484CA5}" srcOrd="3" destOrd="0" presId="urn:microsoft.com/office/officeart/2018/2/layout/IconVerticalSolidList"/>
    <dgm:cxn modelId="{6972C5F9-97AD-4525-8A74-55A97264254F}" type="presParOf" srcId="{2DBA82C6-D27B-402E-B7CA-7BD65B580A04}" destId="{9C9ACFB1-51F9-43D8-AEBD-ADF61B5C92D3}" srcOrd="3" destOrd="0" presId="urn:microsoft.com/office/officeart/2018/2/layout/IconVerticalSolidList"/>
    <dgm:cxn modelId="{210320BB-61F0-4062-B20E-6F8D165E8872}" type="presParOf" srcId="{2DBA82C6-D27B-402E-B7CA-7BD65B580A04}" destId="{F866EBFC-6CB9-4270-87F3-2BA1A5DFD9DB}" srcOrd="4" destOrd="0" presId="urn:microsoft.com/office/officeart/2018/2/layout/IconVerticalSolidList"/>
    <dgm:cxn modelId="{F11DC460-DB69-431A-8D30-D7F07BF57745}" type="presParOf" srcId="{F866EBFC-6CB9-4270-87F3-2BA1A5DFD9DB}" destId="{504BEED3-1EB6-428A-8B5E-AEAC4E15D482}" srcOrd="0" destOrd="0" presId="urn:microsoft.com/office/officeart/2018/2/layout/IconVerticalSolidList"/>
    <dgm:cxn modelId="{2C19B36C-A097-46D2-9274-1FD46A3EFFA0}" type="presParOf" srcId="{F866EBFC-6CB9-4270-87F3-2BA1A5DFD9DB}" destId="{1B427FFC-ECEA-4A77-AB2F-63487D5D7BCB}" srcOrd="1" destOrd="0" presId="urn:microsoft.com/office/officeart/2018/2/layout/IconVerticalSolidList"/>
    <dgm:cxn modelId="{6F44C945-21A5-4421-A2DF-DD3F30A4D1D6}" type="presParOf" srcId="{F866EBFC-6CB9-4270-87F3-2BA1A5DFD9DB}" destId="{051654F6-F0AE-4E34-BA87-C6285EE6BA08}" srcOrd="2" destOrd="0" presId="urn:microsoft.com/office/officeart/2018/2/layout/IconVerticalSolidList"/>
    <dgm:cxn modelId="{4937D44F-E8C8-4D45-991F-80DF9D65368F}" type="presParOf" srcId="{F866EBFC-6CB9-4270-87F3-2BA1A5DFD9DB}" destId="{1F39B168-A9C7-4346-B1A0-C74FFB8C82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760C4-87A7-4C50-90A4-237DEA9A4B45}">
      <dsp:nvSpPr>
        <dsp:cNvPr id="0" name=""/>
        <dsp:cNvSpPr/>
      </dsp:nvSpPr>
      <dsp:spPr>
        <a:xfrm>
          <a:off x="0" y="1543"/>
          <a:ext cx="7203281" cy="782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90B51-B1AF-4E5F-8200-F7689F72A993}">
      <dsp:nvSpPr>
        <dsp:cNvPr id="0" name=""/>
        <dsp:cNvSpPr/>
      </dsp:nvSpPr>
      <dsp:spPr>
        <a:xfrm>
          <a:off x="236604" y="177530"/>
          <a:ext cx="430190" cy="4301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BFDA4-D079-4B60-A82B-A67D95931CE2}">
      <dsp:nvSpPr>
        <dsp:cNvPr id="0" name=""/>
        <dsp:cNvSpPr/>
      </dsp:nvSpPr>
      <dsp:spPr>
        <a:xfrm>
          <a:off x="903400" y="1543"/>
          <a:ext cx="6299880" cy="78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79" tIns="82779" rIns="82779" bIns="827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2D array with thousands of elements arranged in checkerboard pattern</a:t>
          </a:r>
        </a:p>
      </dsp:txBody>
      <dsp:txXfrm>
        <a:off x="903400" y="1543"/>
        <a:ext cx="6299880" cy="782164"/>
      </dsp:txXfrm>
    </dsp:sp>
    <dsp:sp modelId="{24EF7996-DA6B-4FE9-9F30-74C0E5FF05EE}">
      <dsp:nvSpPr>
        <dsp:cNvPr id="0" name=""/>
        <dsp:cNvSpPr/>
      </dsp:nvSpPr>
      <dsp:spPr>
        <a:xfrm>
          <a:off x="0" y="979249"/>
          <a:ext cx="7203281" cy="782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088CD-2E3B-495A-94EA-76B0A5D29D16}">
      <dsp:nvSpPr>
        <dsp:cNvPr id="0" name=""/>
        <dsp:cNvSpPr/>
      </dsp:nvSpPr>
      <dsp:spPr>
        <a:xfrm>
          <a:off x="236604" y="1155236"/>
          <a:ext cx="430190" cy="4301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455F0-D468-435C-95B1-18E29EFDCB1E}">
      <dsp:nvSpPr>
        <dsp:cNvPr id="0" name=""/>
        <dsp:cNvSpPr/>
      </dsp:nvSpPr>
      <dsp:spPr>
        <a:xfrm>
          <a:off x="903400" y="979249"/>
          <a:ext cx="6299880" cy="78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79" tIns="82779" rIns="82779" bIns="827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Electronically focused in both lateral and thickness planes</a:t>
          </a:r>
        </a:p>
      </dsp:txBody>
      <dsp:txXfrm>
        <a:off x="903400" y="979249"/>
        <a:ext cx="6299880" cy="782164"/>
      </dsp:txXfrm>
    </dsp:sp>
    <dsp:sp modelId="{49FD3BC9-DB09-4774-BA6B-49AE126D85E6}">
      <dsp:nvSpPr>
        <dsp:cNvPr id="0" name=""/>
        <dsp:cNvSpPr/>
      </dsp:nvSpPr>
      <dsp:spPr>
        <a:xfrm>
          <a:off x="0" y="1956955"/>
          <a:ext cx="7203281" cy="782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46CD9-9F0E-40EB-926F-EB19EC2DD48D}">
      <dsp:nvSpPr>
        <dsp:cNvPr id="0" name=""/>
        <dsp:cNvSpPr/>
      </dsp:nvSpPr>
      <dsp:spPr>
        <a:xfrm>
          <a:off x="236604" y="2132942"/>
          <a:ext cx="430190" cy="4301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52932-2F43-4F3A-B78C-B7B9148648BA}">
      <dsp:nvSpPr>
        <dsp:cNvPr id="0" name=""/>
        <dsp:cNvSpPr/>
      </dsp:nvSpPr>
      <dsp:spPr>
        <a:xfrm>
          <a:off x="903400" y="1956955"/>
          <a:ext cx="6299880" cy="78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79" tIns="82779" rIns="82779" bIns="827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Electronically steered</a:t>
          </a:r>
        </a:p>
      </dsp:txBody>
      <dsp:txXfrm>
        <a:off x="903400" y="1956955"/>
        <a:ext cx="6299880" cy="782164"/>
      </dsp:txXfrm>
    </dsp:sp>
    <dsp:sp modelId="{DF605BDE-74C9-47BA-8A30-76E61E380AC9}">
      <dsp:nvSpPr>
        <dsp:cNvPr id="0" name=""/>
        <dsp:cNvSpPr/>
      </dsp:nvSpPr>
      <dsp:spPr>
        <a:xfrm>
          <a:off x="0" y="2934661"/>
          <a:ext cx="7203281" cy="782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AD2E9-24AC-47B0-B3D0-82D70134139C}">
      <dsp:nvSpPr>
        <dsp:cNvPr id="0" name=""/>
        <dsp:cNvSpPr/>
      </dsp:nvSpPr>
      <dsp:spPr>
        <a:xfrm>
          <a:off x="236604" y="3110648"/>
          <a:ext cx="430190" cy="4301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00EB5-7712-447E-81E1-200EFD858532}">
      <dsp:nvSpPr>
        <dsp:cNvPr id="0" name=""/>
        <dsp:cNvSpPr/>
      </dsp:nvSpPr>
      <dsp:spPr>
        <a:xfrm>
          <a:off x="903400" y="2934661"/>
          <a:ext cx="6299880" cy="78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79" tIns="82779" rIns="82779" bIns="827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4D= 3D in motion</a:t>
          </a:r>
        </a:p>
      </dsp:txBody>
      <dsp:txXfrm>
        <a:off x="903400" y="2934661"/>
        <a:ext cx="6299880" cy="782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58CDF-8723-4964-964D-6D6334060C47}">
      <dsp:nvSpPr>
        <dsp:cNvPr id="0" name=""/>
        <dsp:cNvSpPr/>
      </dsp:nvSpPr>
      <dsp:spPr>
        <a:xfrm>
          <a:off x="0" y="453"/>
          <a:ext cx="7203281" cy="10621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61B44-83B0-4FBF-BDE8-9ACB40590EAB}">
      <dsp:nvSpPr>
        <dsp:cNvPr id="0" name=""/>
        <dsp:cNvSpPr/>
      </dsp:nvSpPr>
      <dsp:spPr>
        <a:xfrm>
          <a:off x="321294" y="239433"/>
          <a:ext cx="584172" cy="5841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A64D7-E3C1-404F-8D8A-ECBC56A087A8}">
      <dsp:nvSpPr>
        <dsp:cNvPr id="0" name=""/>
        <dsp:cNvSpPr/>
      </dsp:nvSpPr>
      <dsp:spPr>
        <a:xfrm>
          <a:off x="1226762" y="453"/>
          <a:ext cx="5976518" cy="106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09" tIns="112409" rIns="112409" bIns="112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Crystal is divided into a group of smaller crystals- sub-elements</a:t>
          </a:r>
        </a:p>
      </dsp:txBody>
      <dsp:txXfrm>
        <a:off x="1226762" y="453"/>
        <a:ext cx="5976518" cy="1062132"/>
      </dsp:txXfrm>
    </dsp:sp>
    <dsp:sp modelId="{CAC13E7D-5CD6-4138-9ACB-3ECA644C13EB}">
      <dsp:nvSpPr>
        <dsp:cNvPr id="0" name=""/>
        <dsp:cNvSpPr/>
      </dsp:nvSpPr>
      <dsp:spPr>
        <a:xfrm>
          <a:off x="0" y="1328118"/>
          <a:ext cx="7203281" cy="10621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1150E-C81B-4234-81B6-836B655376ED}">
      <dsp:nvSpPr>
        <dsp:cNvPr id="0" name=""/>
        <dsp:cNvSpPr/>
      </dsp:nvSpPr>
      <dsp:spPr>
        <a:xfrm>
          <a:off x="321294" y="1567098"/>
          <a:ext cx="584172" cy="5841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C4D1A-7E1D-44F7-9AA8-96F83C484CA5}">
      <dsp:nvSpPr>
        <dsp:cNvPr id="0" name=""/>
        <dsp:cNvSpPr/>
      </dsp:nvSpPr>
      <dsp:spPr>
        <a:xfrm>
          <a:off x="1226762" y="1328118"/>
          <a:ext cx="5976518" cy="106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09" tIns="112409" rIns="112409" bIns="112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Electrically joined</a:t>
          </a:r>
        </a:p>
      </dsp:txBody>
      <dsp:txXfrm>
        <a:off x="1226762" y="1328118"/>
        <a:ext cx="5976518" cy="1062132"/>
      </dsp:txXfrm>
    </dsp:sp>
    <dsp:sp modelId="{504BEED3-1EB6-428A-8B5E-AEAC4E15D482}">
      <dsp:nvSpPr>
        <dsp:cNvPr id="0" name=""/>
        <dsp:cNvSpPr/>
      </dsp:nvSpPr>
      <dsp:spPr>
        <a:xfrm>
          <a:off x="0" y="2655784"/>
          <a:ext cx="7203281" cy="10621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27FFC-ECEA-4A77-AB2F-63487D5D7BCB}">
      <dsp:nvSpPr>
        <dsp:cNvPr id="0" name=""/>
        <dsp:cNvSpPr/>
      </dsp:nvSpPr>
      <dsp:spPr>
        <a:xfrm>
          <a:off x="321294" y="2894763"/>
          <a:ext cx="584172" cy="5841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9B168-A9C7-4346-B1A0-C74FFB8C8218}">
      <dsp:nvSpPr>
        <dsp:cNvPr id="0" name=""/>
        <dsp:cNvSpPr/>
      </dsp:nvSpPr>
      <dsp:spPr>
        <a:xfrm>
          <a:off x="1226762" y="2655784"/>
          <a:ext cx="5976518" cy="106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09" tIns="112409" rIns="112409" bIns="112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Act as a single crystal reducing sidelines</a:t>
          </a:r>
        </a:p>
      </dsp:txBody>
      <dsp:txXfrm>
        <a:off x="1226762" y="2655784"/>
        <a:ext cx="5976518" cy="1062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D05409B-96A8-E1DD-294E-D22EBBF0CE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59C77D6-113E-2FEA-6CE5-88CF2C209FF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8" name="Rectangle 4">
            <a:extLst>
              <a:ext uri="{FF2B5EF4-FFF2-40B4-BE49-F238E27FC236}">
                <a16:creationId xmlns:a16="http://schemas.microsoft.com/office/drawing/2014/main" id="{5D2E0952-FAD0-B32E-C7BF-97335BAE4D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45FF57AD-681D-3C7C-B978-BC5250EE921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08A8A434-81EA-4305-CF20-929ADBA4D0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21D1FB2D-5756-B224-2544-B3F287720B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12DF56-4A29-4D46-BF6B-B2D1FB1ECE6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5BF840B9-9C85-4816-F905-0D356FB23F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7794D9B-C98C-41A8-82D5-3F13AC3F69F4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E2DA0C68-CAAB-4982-9FFC-8D82826877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0245951A-51C5-6764-D19E-AE47D0AFD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6E5721FA-62B1-3213-BD7F-E074646CF7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8659B5E-F71C-4600-BEC5-51A415B88BAE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E0F9B8F9-A16B-3903-BBD0-5EBDC9C059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69698BD9-7260-2786-A2DE-3E356E12D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417C3DB-DF5A-09EF-E62C-2E3FC79EA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F2AE3B0-C04D-4C56-8648-86EFF67980CC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715E464D-CA3C-E0CD-192B-39EA541483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0F8E9E8-38A0-886D-0396-537B84397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DD555BB0-14F8-A620-F7B1-64B7EE27B3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3D00EB0-063C-4AF6-9ACB-C1A92A6E3AE7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0C79A494-B108-8CA9-6993-F8AFDA1A5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74AB8AB-8C54-DF29-68FC-74F702C40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DB2E70A1-F080-3B6A-D0BA-0433203FE6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3609E31-5520-4DC1-82D0-A65D1F4CBBA6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CA21C085-49AC-C941-80BE-14E59771B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6F913488-9365-17C4-7156-5691C0120B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CB99CB2E-EB5E-2A9D-77F7-0919B42FC7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FBB451E-B612-4949-A8EF-963709DD857D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09E0C66-014C-8BC6-8E18-454D9860A3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D2723FAB-1558-5E80-20B9-A98BADED0D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119AE844-C077-74CE-211F-596F2755BE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2D39A7C-2FA9-46BB-B273-599C00BAB33B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4B287DA5-8B71-C09E-2824-B70870B385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5E620417-1AD7-56BC-6DA0-DCFA27D6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75E047-33D1-12DE-3801-7162D5634E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F3E39AA-BEAC-4609-96E2-63E84452305E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A995FEF-982C-59DF-E2B2-B552409D61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DFEF1817-1F92-8AA9-4B24-F13C23E7D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75E047-33D1-12DE-3801-7162D5634E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F3E39AA-BEAC-4609-96E2-63E84452305E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A995FEF-982C-59DF-E2B2-B552409D61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DFEF1817-1F92-8AA9-4B24-F13C23E7D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608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59461428-0694-39D3-68A5-715F95D304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ACEC9D2-9885-4A1C-89FD-E3A3C598AA65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4AE6EC1A-EFBA-2CDF-D26B-8E65B9EA9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84E04559-7FD6-3254-6F4D-E4AAD3EB1E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CA3880D7-FB16-5AE8-321C-9C0D6CB781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B71B81A-2387-4683-A0E6-EC9D285D6B6D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831B2B9D-21E3-D2F4-9089-69380D532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0F994412-4591-4C2B-39D3-B9B5678543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49F19D3A-3F8A-0934-4BDE-01653D6D3B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95E5B8-8851-42AF-AB66-4D217FD7796C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5B32E35B-4CA6-9745-BD5F-287D9CB35D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7E1B9575-E74A-90DB-D2A9-0F9D492A86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24EA136E-4211-E801-393E-5DBECC2C67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9A9710-C4B4-4DDB-8DCC-39FFB398E953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66E00413-75C4-9F7B-C8A6-DEBD37A630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C9F4683-BEE4-F81D-7FD9-261BD8546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1753F13-D97E-5813-8F4D-58D6F2C3B8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C0EF67-2EF4-4C87-9B70-BF135565507B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340D291-FCD1-FA34-A85E-B91F71B01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9FEBB34-2C7B-83E8-CD6E-C025304A5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1753F13-D97E-5813-8F4D-58D6F2C3B8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C0EF67-2EF4-4C87-9B70-BF135565507B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340D291-FCD1-FA34-A85E-B91F71B01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9FEBB34-2C7B-83E8-CD6E-C025304A5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157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395CD5ED-7E91-F43C-387F-4B831F035D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0F5ED1C-8A44-48D7-8696-EA3402732DC9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568C3CC-4802-13D7-D20F-45191CA981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4296D38E-E7E2-1DA5-F14C-B136E0107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8894E22-F659-16FD-09DE-BD96B1B763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ACB97E-50DB-4B94-A963-A80993FF8988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55CE881-E4D7-0467-1160-53F4E80459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A3BC1D72-EE84-AB7C-6FC4-6991D0FD9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5714A108-3B10-2CF7-B6B1-365997BB88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6A6CF81-3C43-4207-B269-A44EF0D25995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825D74FD-63BD-A0D4-A817-DF47853B5A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F4593F37-7CA7-B2DB-3A7A-D9D6E43A8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2 aka elevation resolution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EC93DA55-A1C3-6024-94C8-EA5CA2317B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63B5415-0BF2-47B1-B667-AE79D5CCC1A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4FE2C166-EB3B-785A-9FD4-C15BF3633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A9F6FA3A-A780-0EE7-5485-95A8199C7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1 </a:t>
            </a:r>
          </a:p>
          <a:p>
            <a:r>
              <a:rPr lang="en-US" altLang="en-US"/>
              <a:t>2 found in mechanical annular and phased array transducers</a:t>
            </a:r>
          </a:p>
          <a:p>
            <a:r>
              <a:rPr lang="en-US" altLang="en-US"/>
              <a:t>    they have equal resolution in all planes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7E35070F-890D-7A92-8CCB-BDFE51A069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ED851A4-63F3-457B-B13C-6E46BC8FEDB4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23BB0A5-A708-F889-544E-5B4C36127E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31629DEC-A069-FE3B-5587-6C931AD8B8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3 this can degrade the image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321F3CE8-D624-BB60-4400-79281437D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66DFFF5-7C5C-4C19-9A81-2D8F424F15E3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3D68C7FE-1177-6A03-D41B-59135BCC6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E7F69B39-7F23-2112-8B5C-A8522352C5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8DFC9C8-4578-2A4F-E6A9-A2884CC93F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59497D-BB33-4009-9B42-A77A1DB09EA6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45E80922-F200-8BE0-6EAC-6BFECC41A0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B88D26CE-23F4-7C8F-E7F6-1F6281B914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B7E4DA03-C071-9501-90F5-2AF0E6D109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BF8F51-A755-4572-9036-5F5D60BC984F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7B87475C-E928-83A1-4AF4-B1CE052E89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2A27F53F-60FF-68DA-C9C8-51C592E7AA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For 90 pulses it takes 1/100 of a second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E52C7918-4B06-C527-23D0-FF84C65D1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3E6B011-233C-45E0-9260-852208592DEC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688AB17-83EE-718B-E5F7-2520D2C462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D472CE54-F17B-628B-B822-5E3551F81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Created from mechanical sectors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09ED6AA-255A-FE72-A4CA-C2A182EC93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86C57AD-079D-4543-B67F-5EC0862AAD7F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F3B1EBEB-26C8-22A6-6012-A99FDD5981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63D9C2A6-9BEC-BC7C-19E1-AC7FF4A22B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6574D011-6E94-21C9-B3ED-6A935A372F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D0E1270-E34C-4322-9FFF-417325532E6E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4AD74523-51AB-883E-D714-12986B3EAB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8319A7CB-0B0C-7466-B899-725FEA480F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0A4DD49D-3986-B7F5-421C-F52CD00EF7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B5AE00-CAAF-47FF-8782-43669CC64D8C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CA90DA1B-B519-45E1-6FEB-FFF04AB0D1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64EB39E-1014-A39F-1CE3-D9ACBEEF7D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Resulting in improved lateral resolution</a:t>
            </a:r>
          </a:p>
          <a:p>
            <a:endParaRPr lang="en-US" altLang="en-US"/>
          </a:p>
          <a:p>
            <a:r>
              <a:rPr lang="en-US" altLang="en-US"/>
              <a:t>also call variable aperture</a:t>
            </a:r>
          </a:p>
          <a:p>
            <a:r>
              <a:rPr lang="en-US" altLang="en-US"/>
              <a:t>think of it as a listening hole - minimal elements used to receive reflected echoes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D5214328-903C-2C9B-9A53-6F72F09039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07672D2-3392-42B1-B91C-06C265CD2DE0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86193E5A-3867-EAAD-0F10-2ED5252AE1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DF08C99E-FAFC-B1C5-4531-01C0825C5C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E9376BEB-C12C-8CDC-8594-8F6B63029C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8702EA2-EBCA-4295-8199-268D280918A8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BA886404-3E9F-B26B-7EB7-28EA6BD23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3B1AB218-9C90-F4B8-BDAD-7101AD175C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38600B27-7797-9D20-58A8-262D515AE6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CD2A81-CD14-424B-BB01-B0CAD6208717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3C1B2EBA-4040-04E4-FC03-51D2D3F184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A8F9D835-6095-E8F9-2854-ED755E153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56367399-BDE2-BF7E-2C16-A24FD663CB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1C7C4B8-C44C-419E-B4BD-52D9061CC57D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8ED117D8-F467-AA0E-0BDF-10B7D29540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17B2624-339C-4254-8033-A16C49818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68188157-7D95-1ECB-FC24-DCAD12EEE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EC7DC43-47A7-48D6-8C3B-325EEA44AA55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68D6CD2D-225F-21E1-CA21-3DCE8E31FA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87D9072-6C38-8D70-792F-9490038BB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AC1C31F-4EE1-EE86-69F8-98C600BCCB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E6D6E5-8D9C-4AD1-B978-F750FAE53F43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06B40445-37B8-629C-8670-8CBEA30747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1B939DD-3C0C-B47B-AB11-5C733941F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BEFE0D3D-FA5F-AB72-8A36-90847DFAAF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F01CADA-4B44-4557-8C79-7E9ED41DEF17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6ED1A274-B162-7B40-670A-B0D7849D5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652D423B-D012-E635-6309-DEBB51222D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3491" y="796631"/>
            <a:ext cx="6251304" cy="2700706"/>
          </a:xfrm>
        </p:spPr>
        <p:txBody>
          <a:bodyPr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491" y="3497337"/>
            <a:ext cx="6251304" cy="1011489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3490" y="329308"/>
            <a:ext cx="3719283" cy="309201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7760" y="798973"/>
            <a:ext cx="802005" cy="503578"/>
          </a:xfrm>
        </p:spPr>
        <p:txBody>
          <a:bodyPr/>
          <a:lstStyle/>
          <a:p>
            <a:fld id="{14529B09-F367-49E9-94BA-038A0D3319E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4135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A5C9B-AC9C-4401-BA31-F6C57F255CE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2439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2373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2" y="798974"/>
            <a:ext cx="4985762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9970-2E73-45E5-B8E3-628B0A140E6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1704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3651D-0006-5235-9B79-B442D158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1D38E-56D1-6D09-8809-C8146C57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0E1C4-42DE-5B4F-E729-C1985A02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A47E0A5-6AC6-4315-8B84-B57A6439E8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95371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127EA-1694-C5FD-B512-FDE745CC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B4AE7-F576-7A86-80BF-21F784D9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6223A-A44B-1792-A44A-F0433F67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EAD252F-8CC7-4BEC-8DF9-6D110D9266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00900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82960-82C9-0042-09DF-9981F0CB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5B266-6166-0046-FA01-5A9D22041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EEC75-9571-6B3A-CAD7-01795DA4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8302034-E03A-4207-9608-D8BB43CE5A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56846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D8E4-F5F1-4A5E-BD4D-2CBC73126BF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719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2" y="1756130"/>
            <a:ext cx="6251302" cy="195227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318" y="3708400"/>
            <a:ext cx="6251302" cy="1110725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E64-5DCA-4239-B9A3-D5333B1B105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912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251303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1" y="2013936"/>
            <a:ext cx="2965632" cy="34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2" y="2013936"/>
            <a:ext cx="2965424" cy="3437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7DC2-B9C3-4667-8283-907D8AD810A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47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251303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2965631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2965631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9270" y="2023004"/>
            <a:ext cx="2965523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9270" y="2821491"/>
            <a:ext cx="2965523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6C5F-E054-44C7-9549-6E1D13E8FBE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1477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B387-8911-4C1A-B437-CE793CEF31E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02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AF15-7DD3-4C40-95ED-AB01CB083A9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0185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406519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506719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1501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777DE-D434-40C2-8BAF-AA37F35A6EA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2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9" y="1129513"/>
            <a:ext cx="308049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4A48-0453-44E3-8B09-058E3BFE029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100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622291"/>
            <a:ext cx="9144000" cy="251227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 b="-2769"/>
          <a:stretch/>
        </p:blipFill>
        <p:spPr>
          <a:xfrm>
            <a:off x="0" y="6135624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251303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25130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2650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371928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A3AAA57-4D22-41D6-BF28-A3A55C11D35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476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190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  <p:sldLayoutId id="2147484433" r:id="rId12"/>
    <p:sldLayoutId id="2147484434" r:id="rId13"/>
    <p:sldLayoutId id="2147484435" r:id="rId14"/>
  </p:sldLayoutIdLst>
  <p:hf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emf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3BB5B59-70F9-87F4-CE1E-F7681A09A4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2547" y="4459039"/>
            <a:ext cx="5873994" cy="551528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100"/>
              <a:t>Two-Dimensional Imaging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0E1EBEF-9B3A-7768-64DA-2EEAD533A65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32547" y="5016709"/>
            <a:ext cx="5873994" cy="45721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400" b="1"/>
              <a:t>TRANSDUCERS – CHAPTER 12</a:t>
            </a:r>
          </a:p>
        </p:txBody>
      </p:sp>
      <p:pic>
        <p:nvPicPr>
          <p:cNvPr id="25606" name="Picture 9">
            <a:extLst>
              <a:ext uri="{FF2B5EF4-FFF2-40B4-BE49-F238E27FC236}">
                <a16:creationId xmlns:a16="http://schemas.microsoft.com/office/drawing/2014/main" id="{93C59696-9684-2461-AE5E-4B4D1BCC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2" r="22639" b="37599"/>
          <a:stretch>
            <a:fillRect/>
          </a:stretch>
        </p:blipFill>
        <p:spPr bwMode="auto">
          <a:xfrm>
            <a:off x="1806351" y="1017678"/>
            <a:ext cx="5522685" cy="226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AD74697-CAD6-EAED-FE18-9F3E2FF00E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effectLst/>
              </a:rPr>
              <a:t>Array Transducers - Modern </a:t>
            </a:r>
          </a:p>
        </p:txBody>
      </p:sp>
      <p:grpSp>
        <p:nvGrpSpPr>
          <p:cNvPr id="31755" name="Group 31754">
            <a:extLst>
              <a:ext uri="{FF2B5EF4-FFF2-40B4-BE49-F238E27FC236}">
                <a16:creationId xmlns:a16="http://schemas.microsoft.com/office/drawing/2014/main" id="{94CA1FC7-01C3-4FD4-A90D-FB599DE72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799" y="2012810"/>
            <a:ext cx="3726938" cy="3459865"/>
            <a:chOff x="1446399" y="2012810"/>
            <a:chExt cx="4969251" cy="3459865"/>
          </a:xfrm>
        </p:grpSpPr>
        <p:sp>
          <p:nvSpPr>
            <p:cNvPr id="31756" name="Rectangle 31755">
              <a:extLst>
                <a:ext uri="{FF2B5EF4-FFF2-40B4-BE49-F238E27FC236}">
                  <a16:creationId xmlns:a16="http://schemas.microsoft.com/office/drawing/2014/main" id="{EAC84EC8-1F64-409D-A4F4-5E833DE3C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6399" y="2012810"/>
              <a:ext cx="4969251" cy="3459865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57" name="Rectangle 31756">
              <a:extLst>
                <a:ext uri="{FF2B5EF4-FFF2-40B4-BE49-F238E27FC236}">
                  <a16:creationId xmlns:a16="http://schemas.microsoft.com/office/drawing/2014/main" id="{2AB52455-FDA6-485A-99A5-BA0985FEE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5362" y="2182137"/>
              <a:ext cx="4654871" cy="313000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59" name="Rectangle 31758">
            <a:extLst>
              <a:ext uri="{FF2B5EF4-FFF2-40B4-BE49-F238E27FC236}">
                <a16:creationId xmlns:a16="http://schemas.microsoft.com/office/drawing/2014/main" id="{91B26CDA-03DB-4C37-A236-61F8D33B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9316" y="2346730"/>
            <a:ext cx="3265791" cy="2798792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50" name="Picture 5" descr="http://www.ndt.net/article/v07n05/poguet/fig2.gif">
            <a:extLst>
              <a:ext uri="{FF2B5EF4-FFF2-40B4-BE49-F238E27FC236}">
                <a16:creationId xmlns:a16="http://schemas.microsoft.com/office/drawing/2014/main" id="{AB651F9A-B6C5-DCB5-1530-9E9F0BA79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5692" y="3223693"/>
            <a:ext cx="2994867" cy="10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id="{3252CA6B-57CD-35BC-57B6-82951F38FD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61770" y="2015734"/>
            <a:ext cx="2895325" cy="345061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 pitchFamily="18" charset="2"/>
              <a:buNone/>
              <a:defRPr/>
            </a:pPr>
            <a:endParaRPr lang="en-US" sz="1300" b="1" u="sng"/>
          </a:p>
          <a:p>
            <a:pPr marL="365760" indent="-256032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 sz="1300" b="1"/>
              <a:t>Multiple active elements from </a:t>
            </a:r>
            <a:r>
              <a:rPr lang="en-US" sz="1300"/>
              <a:t>a single PZT cut into separate pieces</a:t>
            </a:r>
            <a:endParaRPr lang="en-US" sz="1300" b="1" u="sng"/>
          </a:p>
          <a:p>
            <a:pPr marL="365760" indent="-256032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 sz="1300" b="1"/>
              <a:t>Each element has a wire to its own electronic circuitry </a:t>
            </a:r>
            <a:endParaRPr lang="en-US" sz="1300" b="1" u="sng"/>
          </a:p>
          <a:p>
            <a:pPr marL="365760" indent="-256032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 sz="1300" b="1"/>
              <a:t>Channel is the combination of </a:t>
            </a:r>
          </a:p>
          <a:p>
            <a:pPr marL="365760" indent="-256032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None/>
              <a:defRPr/>
            </a:pPr>
            <a:r>
              <a:rPr lang="en-US" sz="1300" b="1"/>
              <a:t>		1. an active element</a:t>
            </a:r>
          </a:p>
          <a:p>
            <a:pPr marL="365760" indent="-256032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None/>
              <a:defRPr/>
            </a:pPr>
            <a:r>
              <a:rPr lang="en-US" sz="1300" b="1"/>
              <a:t>		2. wire </a:t>
            </a:r>
          </a:p>
          <a:p>
            <a:pPr marL="365760" indent="-256032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None/>
              <a:defRPr/>
            </a:pPr>
            <a:r>
              <a:rPr lang="en-US" sz="1300" b="1"/>
              <a:t>		3. system electronics</a:t>
            </a:r>
          </a:p>
          <a:p>
            <a:pPr marL="365760" indent="-256032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endParaRPr lang="en-US" sz="1300" b="1" u="sng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321" name="Picture 13320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13323" name="Straight Connector 13322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4" name="Rectangle 2">
            <a:extLst>
              <a:ext uri="{FF2B5EF4-FFF2-40B4-BE49-F238E27FC236}">
                <a16:creationId xmlns:a16="http://schemas.microsoft.com/office/drawing/2014/main" id="{42B3DAE1-9787-B024-AF43-1789954625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546" y="4459039"/>
            <a:ext cx="6482259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3100"/>
              <a:t>Types of Array Transducers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2C7968-1098-909F-4D92-91027D548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111194"/>
              </p:ext>
            </p:extLst>
          </p:nvPr>
        </p:nvGraphicFramePr>
        <p:xfrm>
          <a:off x="1328352" y="997197"/>
          <a:ext cx="6486452" cy="315246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9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3758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FFFFFF"/>
                          </a:solidFill>
                        </a:rPr>
                        <a:t>TYPE</a:t>
                      </a:r>
                    </a:p>
                  </a:txBody>
                  <a:tcPr marL="248801" marR="149281" marT="149281" marB="14928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FFFFFF"/>
                          </a:solidFill>
                        </a:rPr>
                        <a:t>ARRANGEMENT</a:t>
                      </a:r>
                    </a:p>
                  </a:txBody>
                  <a:tcPr marL="248801" marR="149281" marT="149281" marB="14928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758"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Linear</a:t>
                      </a:r>
                    </a:p>
                  </a:txBody>
                  <a:tcPr marL="248801" marR="149281" marT="149281" marB="14928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Active elements are in a straight line</a:t>
                      </a:r>
                    </a:p>
                  </a:txBody>
                  <a:tcPr marL="248801" marR="149281" marT="149281" marB="14928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145"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Annular</a:t>
                      </a:r>
                    </a:p>
                  </a:txBody>
                  <a:tcPr marL="248801" marR="149281" marT="149281" marB="149281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Elements are arranged as circular rings with a common center</a:t>
                      </a:r>
                    </a:p>
                  </a:txBody>
                  <a:tcPr marL="248801" marR="149281" marT="149281" marB="14928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145"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Convex</a:t>
                      </a:r>
                    </a:p>
                  </a:txBody>
                  <a:tcPr marL="248801" marR="149281" marT="149281" marB="14928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Active elements are arranged in a bowed (arched) line; Also called a curved or curvilinear</a:t>
                      </a:r>
                    </a:p>
                  </a:txBody>
                  <a:tcPr marL="248801" marR="149281" marT="149281" marB="14928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AutoShape 2">
            <a:extLst>
              <a:ext uri="{FF2B5EF4-FFF2-40B4-BE49-F238E27FC236}">
                <a16:creationId xmlns:a16="http://schemas.microsoft.com/office/drawing/2014/main" id="{33AEF7A9-242B-6483-EA25-3FC9E44F1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Linear Phased Array</a:t>
            </a:r>
          </a:p>
        </p:txBody>
      </p:sp>
      <p:grpSp>
        <p:nvGrpSpPr>
          <p:cNvPr id="49156" name="Group 49155">
            <a:extLst>
              <a:ext uri="{FF2B5EF4-FFF2-40B4-BE49-F238E27FC236}">
                <a16:creationId xmlns:a16="http://schemas.microsoft.com/office/drawing/2014/main" id="{94CA1FC7-01C3-4FD4-A90D-FB599DE72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799" y="2012810"/>
            <a:ext cx="3726938" cy="3459865"/>
            <a:chOff x="1446399" y="2012810"/>
            <a:chExt cx="4969251" cy="3459865"/>
          </a:xfrm>
        </p:grpSpPr>
        <p:sp>
          <p:nvSpPr>
            <p:cNvPr id="49160" name="Rectangle 49159">
              <a:extLst>
                <a:ext uri="{FF2B5EF4-FFF2-40B4-BE49-F238E27FC236}">
                  <a16:creationId xmlns:a16="http://schemas.microsoft.com/office/drawing/2014/main" id="{EAC84EC8-1F64-409D-A4F4-5E833DE3C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6399" y="2012810"/>
              <a:ext cx="4969251" cy="3459865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57" name="Rectangle 49156">
              <a:extLst>
                <a:ext uri="{FF2B5EF4-FFF2-40B4-BE49-F238E27FC236}">
                  <a16:creationId xmlns:a16="http://schemas.microsoft.com/office/drawing/2014/main" id="{2AB52455-FDA6-485A-99A5-BA0985FEE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5362" y="2182137"/>
              <a:ext cx="4654871" cy="313000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158" name="Rectangle 49157">
            <a:extLst>
              <a:ext uri="{FF2B5EF4-FFF2-40B4-BE49-F238E27FC236}">
                <a16:creationId xmlns:a16="http://schemas.microsoft.com/office/drawing/2014/main" id="{91B26CDA-03DB-4C37-A236-61F8D33B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9316" y="2346730"/>
            <a:ext cx="3265791" cy="2798792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64389C62-2007-653E-5FE3-D0A678DCB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24445" r="16667" b="44444"/>
          <a:stretch>
            <a:fillRect/>
          </a:stretch>
        </p:blipFill>
        <p:spPr bwMode="auto">
          <a:xfrm>
            <a:off x="1445692" y="3167838"/>
            <a:ext cx="2994867" cy="11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>
            <a:extLst>
              <a:ext uri="{FF2B5EF4-FFF2-40B4-BE49-F238E27FC236}">
                <a16:creationId xmlns:a16="http://schemas.microsoft.com/office/drawing/2014/main" id="{85777112-9BA8-7720-BA97-C4F183F881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61770" y="2015734"/>
            <a:ext cx="289532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sz="1300"/>
              <a:t>Compact with a small footprint. (footprint is the face of the transducer that comes into contact with the skin) </a:t>
            </a:r>
          </a:p>
          <a:p>
            <a:pPr>
              <a:lnSpc>
                <a:spcPct val="110000"/>
              </a:lnSpc>
            </a:pPr>
            <a:r>
              <a:rPr lang="en-US" altLang="en-US" sz="1300"/>
              <a:t>Transducer is generally square shaped </a:t>
            </a:r>
          </a:p>
          <a:p>
            <a:pPr>
              <a:lnSpc>
                <a:spcPct val="110000"/>
              </a:lnSpc>
            </a:pPr>
            <a:r>
              <a:rPr lang="en-US" altLang="en-US" sz="1300"/>
              <a:t>Crystals: 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1300"/>
              <a:t>100-300 elements arranged along the face of the probe.</a:t>
            </a:r>
          </a:p>
          <a:p>
            <a:pPr lvl="1">
              <a:lnSpc>
                <a:spcPct val="110000"/>
              </a:lnSpc>
            </a:pPr>
            <a:r>
              <a:rPr lang="en-US" altLang="en-US" sz="1300"/>
              <a:t>Placed side by side 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1300"/>
              <a:t>Each element is a narrow rectangle</a:t>
            </a:r>
          </a:p>
          <a:p>
            <a:pPr eaLnBrk="1" hangingPunct="1">
              <a:lnSpc>
                <a:spcPct val="110000"/>
              </a:lnSpc>
            </a:pPr>
            <a:endParaRPr lang="en-US" altLang="en-US" sz="1300"/>
          </a:p>
          <a:p>
            <a:pPr eaLnBrk="1" hangingPunct="1">
              <a:lnSpc>
                <a:spcPct val="110000"/>
              </a:lnSpc>
            </a:pPr>
            <a:endParaRPr lang="en-US" altLang="en-US" sz="130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A4C7CD-E22C-D08F-02CC-7C98B8AF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8892E034-D428-FF00-F93C-F8737D6E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50179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0181" name="Picture 50180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50182" name="Straight Connector 50181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78" name="AutoShape 2">
            <a:extLst>
              <a:ext uri="{FF2B5EF4-FFF2-40B4-BE49-F238E27FC236}">
                <a16:creationId xmlns:a16="http://schemas.microsoft.com/office/drawing/2014/main" id="{BFA26EE3-B4C0-5D11-CBF0-99815CABBA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/>
              <a:t>Linear Phased Array</a:t>
            </a:r>
          </a:p>
        </p:txBody>
      </p:sp>
      <p:grpSp>
        <p:nvGrpSpPr>
          <p:cNvPr id="50184" name="Group 50183">
            <a:extLst>
              <a:ext uri="{FF2B5EF4-FFF2-40B4-BE49-F238E27FC236}">
                <a16:creationId xmlns:a16="http://schemas.microsoft.com/office/drawing/2014/main" id="{94CA1FC7-01C3-4FD4-A90D-FB599DE72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799" y="2012810"/>
            <a:ext cx="3726938" cy="3459865"/>
            <a:chOff x="1446399" y="2012810"/>
            <a:chExt cx="4969251" cy="3459865"/>
          </a:xfrm>
        </p:grpSpPr>
        <p:sp>
          <p:nvSpPr>
            <p:cNvPr id="50190" name="Rectangle 50189">
              <a:extLst>
                <a:ext uri="{FF2B5EF4-FFF2-40B4-BE49-F238E27FC236}">
                  <a16:creationId xmlns:a16="http://schemas.microsoft.com/office/drawing/2014/main" id="{EAC84EC8-1F64-409D-A4F4-5E833DE3C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6399" y="2012810"/>
              <a:ext cx="4969251" cy="3459865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86" name="Rectangle 50185">
              <a:extLst>
                <a:ext uri="{FF2B5EF4-FFF2-40B4-BE49-F238E27FC236}">
                  <a16:creationId xmlns:a16="http://schemas.microsoft.com/office/drawing/2014/main" id="{2AB52455-FDA6-485A-99A5-BA0985FEE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5362" y="2182137"/>
              <a:ext cx="4654871" cy="313000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188" name="Rectangle 50187">
            <a:extLst>
              <a:ext uri="{FF2B5EF4-FFF2-40B4-BE49-F238E27FC236}">
                <a16:creationId xmlns:a16="http://schemas.microsoft.com/office/drawing/2014/main" id="{91B26CDA-03DB-4C37-A236-61F8D33B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9316" y="2346730"/>
            <a:ext cx="3265791" cy="2798792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7" name="Picture 10" descr="http://www.heart-vessels.com/images/doppler-heart2.jpg">
            <a:extLst>
              <a:ext uri="{FF2B5EF4-FFF2-40B4-BE49-F238E27FC236}">
                <a16:creationId xmlns:a16="http://schemas.microsoft.com/office/drawing/2014/main" id="{7DAB86D7-8425-4C48-8943-A6083A51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5692" y="2806311"/>
            <a:ext cx="2994867" cy="18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3">
            <a:extLst>
              <a:ext uri="{FF2B5EF4-FFF2-40B4-BE49-F238E27FC236}">
                <a16:creationId xmlns:a16="http://schemas.microsoft.com/office/drawing/2014/main" id="{B5DDDB18-FED0-D42F-D10F-C0FDB81BAAC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161770" y="2015734"/>
            <a:ext cx="2895325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10000"/>
              </a:lnSpc>
            </a:pPr>
            <a:r>
              <a:rPr lang="en-US" altLang="en-US" sz="1500" dirty="0"/>
              <a:t>Image shape: fan or sector shaped image</a:t>
            </a:r>
          </a:p>
          <a:p>
            <a:pPr defTabSz="914400">
              <a:lnSpc>
                <a:spcPct val="110000"/>
              </a:lnSpc>
            </a:pPr>
            <a:r>
              <a:rPr lang="en-US" altLang="en-US" sz="1500" dirty="0"/>
              <a:t>Beam Steering: image is built with an electronic steering process called </a:t>
            </a:r>
            <a:r>
              <a:rPr lang="en-US" altLang="en-US" sz="1500" b="1" dirty="0"/>
              <a:t>phasing</a:t>
            </a:r>
            <a:r>
              <a:rPr lang="en-US" altLang="en-US" sz="1500" dirty="0"/>
              <a:t>. </a:t>
            </a:r>
          </a:p>
          <a:p>
            <a:pPr lvl="1" defTabSz="914400">
              <a:lnSpc>
                <a:spcPct val="110000"/>
              </a:lnSpc>
            </a:pPr>
            <a:r>
              <a:rPr lang="en-US" altLang="en-US" sz="1500" dirty="0"/>
              <a:t>Sound beams are electronically transmitted in different directions without use of moving parts</a:t>
            </a:r>
          </a:p>
          <a:p>
            <a:pPr lvl="1" defTabSz="914400">
              <a:lnSpc>
                <a:spcPct val="110000"/>
              </a:lnSpc>
            </a:pPr>
            <a:endParaRPr lang="en-US" altLang="en-US" sz="1500"/>
          </a:p>
        </p:txBody>
      </p:sp>
      <p:sp>
        <p:nvSpPr>
          <p:cNvPr id="35845" name="AutoShape 6" descr="data:image/jpeg;base64,/9j/4AAQSkZJRgABAQAAAQABAAD/2wCEAAkGBhQSEBIUEhAUFRUVFBUXFRUWFxYXHRcXFRUVFRcWFBcXGygeGBkkGhUUHy8gIycpLCwsFx8xNTAqNSYrLCkBCQoKDgwOFw8PFykYFBwqKSkpKSkpLCkpKSkpKTUpKSkpNSkpKSosKTUpKSkpKSkpKSopKSkpKSkpNSkpKS0pLP/AABEIALQBGAMBIgACEQEDEQH/xAAcAAEAAQUBAQAAAAAAAAAAAAAABAECAwUGBwj/xABDEAABAwIDBQUEBwcCBgMAAAABAAIRAyEEEjEFE0FRYQYicYGRFTKhsQcUQlLB0fAjJGJykrPh0/EzVJOistI0NYL/xAAXAQEBAQEAAAAAAAAAAAAAAAAAAQID/8QAHREBAQADAAMBAQAAAAAAAAAAAAEREhMhMUECA//aAAwDAQACEQMRAD8A4xlWg7K1ta7mtl5kBpio5+ZpaO6AxvH7QPRav2mOah1HYXciHO3hbTm74Dg2HxYi7jPSLKJhqlKaGcmMx33edcZxBEC3dJsOS7dazq2/tLqntLquY3p5lU3p5lXrTV1HtLqntLquX3p5lN6eZTrTV1HtLqntLquX3p5lN6eZTrTV1HtLqntLquX3p5lN6eZTrTV1HtLqt9gXYN1FjqmJIqFpzU5iHBzuJbEFuS06zdec708ym9PM+ql/rTV6IyrhIGavl5w4OPvVAQQGmIaKZFzOY8lbTfhiDmrta7NZofmblDPv7sCc5Hk12uq4bB0Hvkw8sbBeWgmATA9SpO0sC9oNRrX7ouIzQ4AHgL8wnSmHY7HfhHM/eMTu3B9wDILQROXum5EwdEz4W37yD3GzcgB4zZyO5cTkyga5jrELzzenmfVN6eZ9U601ej1XYO+XEkmwAJgH/iGc2WALU/Po4EYcJVwpz58QAG1HAHMQSwOYGljSzvS01CTYjKLHQ+fb08z6pvTzPqnWmr0Si/C5aeauMxtUh7YByNPdnUFxIkSLajVVZUwkNnEEH7Tcwi7qsEOALdG0pv8Aa1vbgMJiQ2owvBcwOaXNmMzQRLZ6iQpu3dp06rmbmnuw1pBhrWF3ecQ5wZacpA8lnrc4XXw60uw01P3lsbsbqCSTUiSH9yQ2xFwPeasuKqYMNeaeILvfyy6CI3uQZcnfJLaQsRZ820HnW9PM+qb08z6q9amrrG44T702BtNjyuNfgr/rg5rkd677x9U3zvvH1Wuxq6764OafXAuR37vvH1WXE49z3ZjAMCzAGCwizWgBXsmrqfrg5rC/aEcVi+jzZTMZtPDYeuXmnUc8OyuLTam9wg8LtCzdpNlsw208TQbm3FKq5ozS4wBaXQSb/oap1XVb7T6p7T6rCWUoAzOuDLsrpDuBjLBHFVqtoyIzBp4wSR3h7wy3GXNp49C601ZfafVPafVavHSMu7k90Zu79rzb8lFz1eR/pH5KdTVvvafVPafVaHPV+6f6R+SZ6v3T/QPyTqat97T6otDnq/dP9A/JE6mqGivo0HPOVjS4nQNBJ9AlWi5pLXNLSNQQQfMFcGliIiAiIgIiICIiAqsYSQAJJ0VFutnbCLqbqmaHD7EEGLQ7Np5aoK4KlUow5j4kTm8rkc4E3WLF7TdUEVCXm1yZ62Gg8lJfWfBYHSP4tBYaTpNlAxBg6jrw8dOC0iAQqKRVAOgj4W8PRRyFlRERAREQEREBERAV9Z4JlrcotYEnhBub3N/NWK+qGz3SSLXcADpewJ4zxQdf9D3/AN3gv5qn9moq/SBWczbePeGZv21QCxiSAOCs+iF0bawZ/iqf2aifSA5vtvHZm5m7+pbvfdt7pnWFRpvr1iDhplpbMEXJBJs3XQeAA5zGdUJbG5IORrZy8n5p01sB6qU7D0e4A2pmLmkgh12ZATkEaEzCtoYVmamHNvBFRv7WZPutIDbO1iLXHIyGSjjpyNNLKYLc8xJcQ4zLDxzWg2MLJUqGmym0smGlvccCQTD5u0i7SJiQQTdVoUadN4c4VGxu4c3ejvgnO0EgEEgZfG45LFtMMNM96rmaSGB+aDGUENlugvxB0QU9pWP7tEzoImQBD5bccTEaDRar6u77jvQqyUlBf9Xd9x3oUVkooKIiICIiAiIgIiICIsuFwxqODW69eHUoL8E0ZgToDx4xe6342lMvkOkd4E6mQNFqHYbKYJHx6cfNZMOyXBvEkRBA49bLURWtWjhAmYDrTMWB8Comcui5J4Seug5Loq+zKu4JDSWTBOUCXQbWN+N1ztTuui1uP+3FKLHkg3GhI/wYV7qWYW5/rwVxqtywRJ4Hx1/BUpvjz62m3yUVFIhUU5+FLp1nnwuZ14DVQiFBRERAREQEREBX1qeUxmDtLtMi4B/GFYr6tItMOBBtYgg3Eix6EIOl+jGpl2thTyc/+1UU7tRSZU2viTvagqHEOhrabHA6RLnVma/qVp+wtTLtDDnkX/23q3tXiSNo13tNxWLgeREEFa+J9Ttn4im5xcyu8ZWNaXPo02iJgS52J1MxEx0Aba76uHPzZq0ndvg0KfeA/ZMicTLgc8azeVqez9NxdUio1ndtmyEOfI3bYfaZEzqIKkYahLv/AJZJy0ri+XNWpgtlzrFpyuty4LKp+MpCmO9WqNax9NoijTgOAL2R+8yQBxM8JuqbQ2aKgjNWc0EmaWGa5t2h8SMQdA6ed73WPE0XObiGvxDsrAwtZbKCKbjEQGjKSWWDe8RoYCozCVM7nNxQA3phzmjUuBBMSASSDHAXQQcVselSjePxLJkDNhmiSInWv1Cj7jC/8xX/AOgz/XV213QGN3uc+8YaABma0ti0zBMjotYg2O4wv/MV/wDoM/10WuRAREQEREBERAREQVAXVbJw4pUjNNjy4AkzBaR9menSZK1Ox8BJzOFjIbeL/eHh6LYOw7mzIDh158jeJWoiPi35tGB3UH5zr6KI5+l+ItP4QhIaYIIvHUW0iVE8DxQdIKWak0shwbq2Qb9GzPmucxIhx114ro8Bhy+ibPmLmAb8LnjHNc5imQ4+P64pSMMrOysMoBAtPj4CeCwK+kwk6frzWVbjA7RqNa4kgtLdTBjgIHh6eaiY3A2ltjElsySOZOk9ApNDGPsDlEcXfCTwHQLpqezM9AOL2hzjYkAGwMlrBcjkT4reMo8+RS9p4I0nlpieXJRFhRERAREQFUmdVRScfj31qhfUjMQ0HK1rR3Whos0AaAIJXZurlxVI8i7/AMXLPi8Q369UdUIDc7iSWB/D7pt6gxrBWu2c+KrT4/IqmPfNV55lX4J2y6jM9Ulg0LgRS3oa1rszu442GW0k25iZF1F1J0gYV/uMBgucZNVl2k2YSMzRY3ICh7O2m6iXFrWnMADmE92ZLb6TaTrZX+2qhnOQ8FrWwbDKx7Xgd2OLYnW5UG2xjaTw5tPDuaWPa5zd1cDK0FriL5SQYAI1JM6q3G1MMKjg+iQZvDSzLIFmNBAgC9xPOVDHaR4c9wa2XlpN36tBaD70k5SbnjB1AKvHamoLta1twbF/TXvd4mILjJIJEwgj7T3RY11Kk5kud94ggATBcTcH5rWqTjtoPqkF5mAALk6ACb8TAlRkBERAREQEREBERAUnAYPeOiQALkkx5TzKwMYSQBqV2eD2G3ctAOU5ZfmiKjjrDvsnSFZMiM+n3QWyMmnS3AfrzUHE7SzC1j9oj7Xktlj9n1KHv0nNIgtc6fd4Q5oghaLEOLj3gLXlsepWqilWoDBFpsDN4UdtLQ8+Jn8Fc91gJB68R/hZMM68AXnnx/hWVdjst9P6vBpMDmicxcWkiIgCzXX5kLjdp0oeSRE8oI8oXomxg4YcuLosAG5mw63FjQTPouH7QV2l5gXkh3j5fktX0zGmUqnT7oJYfHgo8LYbNxlIEb5j3NFy1j8pdyBMGB5LLS6jRDYcXF3EAaNM8SdT4LoNl4pwMls5hec0mNBY6dPiqDZZrU21GgUaQPdp94tHhJzPd1t5LpNjY8saSaFNoZThuUBrnE/agWAW5Ga862jTc97nOABJNoiw6LWOC3u29ouLnANa3wEGOQngtNuiVitMSKpCooCIiAr6zwTIaGi1gSeABub3N/NWK+sGg90ki1yI4CbSeM8UFKboIKPMkq1EBERAREQEREBERAREQEREBEWWjhy6Tw/FBXDVcrgVtKG1HAe9AOvEH1WpBUnCWDnuEtbENNw55nKCOViT0EcVR2WD2+05GVa0AgEsLM4a2LauGUmxgcCJgq2rhcDVMlz6TiLEMOXN8T5Erin4lzi4uMlxJJOpJubo3EHSTHLh6K5TDoXdknPvTq03xwztk+DQZUvC9lnUntNaGAQQYzAnWDlMg+a5ZlYkyXHx1XT7F2vUaAM5joYPx+XwSDpMZVo5O5SeKhFywugeIP5rznalMteQXTf08eq9nwmxhj6eZlbI4C1st4EiA6evmuD2/wDRhjmVHFtI1h95l/gCStfqJK4grJh/fByzcW1lbQdl68w6k5pGoIcT6CSF1Gz/AKPKWRpfijvDfdtYRHiXmZ8GrOKuVMDsh2JqgOZVdDQXMpua0NbFs0+75rqNp0KIYwVWxoAM18rdJDRp6c7qX2Op4PCte2ti6TDm92c7umY6A+QKm9oMNvh+7jOz7wgCDzi3qSV0kZeQ7bczeOLBoSWmDEczzPitHUfJmPP8V3XaDZTWCQ0B5Nh7xPC7jFugELisWe9JIPQLnY1GCpQMXBvoTxWAqTVxLna+HlyCwOWVWoiICvrUspiQdLtIIuAdR4qxX1KRaYcCDaxBBuJFj0IKCxERAREQEREBERAREQEREBERBmwmFNRwa0XPy5rp6HZ85A5kgt1I4fzA6fJa7Y7hTGkuPLXwH5Ltdj1xUaYBMcWjvDnmbx8Y0W5ErmDsTNIfA52Ig8wRp4FRdq7HNOhTynMA95JAv3msLSRx914tOi7ursoOaMrc33XsLmuA5QT3h0m3JX4XspIgE5HC4A906hzQ7keB681dUy8kQhdltrsfu3EOmdWuAOVw4j+F3Rc3itmZT3XAg8OPnZYwuUIBS8G3vN70cO9MecKOHRYhZ8Nd4DZkkACLknQIr0bYNJtKg5xrsaJbebWB9y+pkei1W2O3NSnWP1dzgCZLnyZ6NbJAb8eq1u28cWBtJuTLSme6CS5wEkkt6cNJjguZLpJMStWph2dL6S8ZBAqtnhYj0DYWkx+28RU7z61Uz/G4CegmVq29B8fzWWnTvc+U/MgWUyJ2H2zU41C6NA+HD/ukLoNndpa9QtpucBmhrXC0E6ANb3cpMDQG+q5qi5jZLmA8oIA8hqu57HbDDmjEVqjWAGWUwRJPCTwViVgxdMU6L3ViRIvJu4nhP4XXCYwtJ7jYC7TtK9zqzsuVwBIHKxvA4xz0XJY90TBkm0iIHQEJVjWEKiqUhYVRzVYsocrXs4oLFUmdVRbDae231w0PbTGVxcMlNrLljGXygA2pt9TzQa9ERAREQEREBERAREQEREBZsOy/yWNrZUqnFgfz9PyQSacSD8Dp/g9VuMLWdTcC0lp5niOv5ytTSkWgEH0PgTotlRrBog3GuUwCPDn4arcR0uA2qACN45rj9l12u8DqFvdmdqnUyA9wI0vB8iRNuq4NuUju26Efr1spNB8HxGpGYf5WssvV9obKpYujIa6nN5guaSNIIP4+QXnW29i7l5DosIzNkDxMyZUzY/aWrRIdSeGkGHMl4a4dAYjwuuw2hs2ljqYqMYxtTLpnN+gLVfY8UxGFh5GZt+UAeYKm9kx+8NBDZJOX+ZveERbQO84W125sE0ySWOB4jKTHgTY+Sj7GwE1qcNNsxnLya46gW0WMNNNUrh4cSGkkkyCQATe+s6qC9vn4W+a2dbZ5DQddPs2HgSCtVUpmTY+QCgtFQgHWFRjueiqLCbhKlWRqfRRWWmzjA14kD53U/ZuJe6tSaS6N4ywNozCSefgtS23EKbsuk99allN942CTYQQZ8BE+SCTUrZwYcXE8AZ1vFtfMqFVwT4nK6Ov6sF6N2ebh6FNz20d4STlkEiJt3WDlHXwWg7U7WfUMOYGt4Ma0MA5AxJPmVrHhnLjDTjX5qnFZqzb39AFjlZaJV4aqhtuSpAAkn9dEGKrThUrOBMtblFrTPATfxkqjnyq1QAe6SRa5EcL2k8Z4qCxERAREQEREBERAREQEREFQVlZiY1Aj9eiwogn4et/F66efIqTnfrAI/qHpqtS15CmYPGAG9ut/91cjdYKsHAhz8o5RI8jqFJYxpbEiOcgA9ZUGnihw9bH5XU3D4h50yEHm2QfPX5rTNT8Jewkxzg+hleg9isY33CSQdDma0g9M0/Ahee0KjRdoNN41De8PSfyUuntFznB2VrjzALT8VqI9U2xsGnVJzuew8HyL9HCCHDyK5fEdjqrCHUX0HiQTu3NzGCDDg5gjQaQpuxO0pZTgsHUVtPJzDBU923aNQQ6gx38hLvQQVrxUcntXs49okhw5Ne5pjo3gR4wfFcHtHBuD3fs4PGzvlFl7G7CNe05S5vRzXQB4Ex8FxnaXZQmHOeY0eZDf5XW0HAgGNII0liyvOatIg8lhbhXOdDQSfA/NdOzZlPMG2e88GuysHQviXeQHivR+zf0fYTdh+K3IJvkZc+ZcC4+qxq1l4/hNkOzQQAeZg+g/NehbF2TuGbzdAuiGuq5QL2Jg8I4DWV21U4Cj/wADBmR9twAaOoE/ktBtiqCMwrBnES1pcfBsT81qRnLT7V2q9zYc6WcXzE/w028AuK2piwT73QAfnr6LYbUD3OzOdPLMDJ6kTMdLBaevSzTqY46AfgApVjW1mx/hYTrY+f5LLWrNGhzfAf5UVz5WGmQ1eSxF06qiKAr6tItMGOGhDhcTqDHFWK57CDBBB5ERrdBaiIgIiICIiAiIgIiINrs3ZDt7S3tJwY5xBzAtBhpOtuR9FgpbHqESW5Puh8tLzE5WAi5i/LS8kA12Ti3isyHnvOY119W5gIM8IWDH1s1R5zSMzoMzbMTbpdVnzlcdlVQCdzUgCZyuj5KdtDYLxWcGsLac2e7usiASc5tZauliHNiHEQZEEiCbEiNDACkbTxOdzTOlOkNZuKbQfjKHnK8bCrzG4qaxOUx66KTidi1d3Qy0ak5Xh3dNnCq+zrWtGq1Oc8+nlM/NTcRinGhSBcTDqnplpNA8AABCFz4VZsiuCCym54OjqYLwektkT0VtLab2GCONxcH/AHURlQjQkai0jUQfgrFFdBS23TtMyODwD6ObdbXZ+22E905T8PODK4pFrJh6jR2qWiWgjnmc4g/ykj5yrXbaDnAtzTxAAA+ULzSniHN91zh4EhZae0qrTIqOnxV2MPZNn9sxScA5jiOJL/8A1JXXirgcYwBzw1xHB1x8V841NtVna1XH0/JXYfb9dnu1D5hp+YV3TV9EbL+jvB0qmdr3VTrcAj1JhbDbFVrGwKeUDi11OI6tYfmvnp30i7QLcoxtVoiIZlZ/4ALU4zbVerO9xFV8656j3fMpuavbMT21osdDqzWgci0fC60O1PpGwbScjXVDxNyT65QPivJEU3q4dRtvty6tIp0W0xzsXeoAHzXN1cQ53vOJ/XJY0WbcqIiKAiIgK57yTJJJ5m+llapO0Me6tUL3BgJDRDGtYO60NENaI0AQRkREBERAREQEREBERBs9kMoFtQ1TDgWZLuE3M+7oNJNyBMc1sKuzcG7MW18oAcSJJ+3A1bJgEWHvcwucRBP2nh6Lcu5qOfdwM8AIgiw1k+igIiAkoiC7OYibTMdTAJ+AVqIgIiICIiAiIgIiICIiAiIgK+kBmGbSRPhN1YiDpm4TBufGdol5Ahz7ZmQ27rZWugyfePIWWq2lhaLWg0quc5nBwPAQCCDAkXIm0xoFrkQX0YzDNcSJgxab3i3ot0/CYVzRFUNIL/vEn9pDSZEABmgiTGq0SIJ206NFuXc1HOBmc3CwI0A5kf8A5UFEQEREBERAREQEREFz2wVaiICIiAiIgIiICIiAiIgIiICIiAiIgKXj8KGFsE3E3REERZ8HQD3tBmC5ot1cB+KIrPY6LEbDpUqr2hpcBh3vAcZ7wq5AbRwHxWWvsGjTeWZM0OLZcTPefh2g2gSBUdFvGURX9TFI0O3cG2lWLGCwZSNzN3U2uJ8ySteiLIIiICIiAiIgIiICIiD/2Q==">
            <a:extLst>
              <a:ext uri="{FF2B5EF4-FFF2-40B4-BE49-F238E27FC236}">
                <a16:creationId xmlns:a16="http://schemas.microsoft.com/office/drawing/2014/main" id="{B5A7AA6B-85D2-5C33-22B0-795B86DF4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5846" name="AutoShape 8" descr="data:image/jpeg;base64,/9j/4AAQSkZJRgABAQAAAQABAAD/2wCEAAkGBhQSEBIUEhAUFRUVFBUXFRUWFxYXHRcXFRUVFRcWFBcXGygeGBkkGhUUHy8gIycpLCwsFx8xNTAqNSYrLCkBCQoKDgwOFw8PFykYFBwqKSkpKSkpLCkpKSkpKTUpKSkpNSkpKSosKTUpKSkpKSkpKSopKSkpKSkpNSkpKS0pLP/AABEIALQBGAMBIgACEQEDEQH/xAAcAAEAAQUBAQAAAAAAAAAAAAAABAECAwUGBwj/xABDEAABAwIDBQUEBwcCBgMAAAABAAIRAyEEEjEFE0FRYQYicYGRFTKhsQcUQlLB0fAjJGJykrPh0/EzVJOistI0NYL/xAAXAQEBAQEAAAAAAAAAAAAAAAAAAQID/8QAHREBAQADAAMBAQAAAAAAAAAAAAEREhMhMUECA//aAAwDAQACEQMRAD8A4xlWg7K1ta7mtl5kBpio5+ZpaO6AxvH7QPRav2mOah1HYXciHO3hbTm74Dg2HxYi7jPSLKJhqlKaGcmMx33edcZxBEC3dJsOS7dazq2/tLqntLquY3p5lU3p5lXrTV1HtLqntLquX3p5lN6eZTrTV1HtLqntLquX3p5lN6eZTrTV1HtLqntLquX3p5lN6eZTrTV1HtLqt9gXYN1FjqmJIqFpzU5iHBzuJbEFuS06zdec708ym9PM+ql/rTV6IyrhIGavl5w4OPvVAQQGmIaKZFzOY8lbTfhiDmrta7NZofmblDPv7sCc5Hk12uq4bB0Hvkw8sbBeWgmATA9SpO0sC9oNRrX7ouIzQ4AHgL8wnSmHY7HfhHM/eMTu3B9wDILQROXum5EwdEz4W37yD3GzcgB4zZyO5cTkyga5jrELzzenmfVN6eZ9U601ej1XYO+XEkmwAJgH/iGc2WALU/Po4EYcJVwpz58QAG1HAHMQSwOYGljSzvS01CTYjKLHQ+fb08z6pvTzPqnWmr0Si/C5aeauMxtUh7YByNPdnUFxIkSLajVVZUwkNnEEH7Tcwi7qsEOALdG0pv8Aa1vbgMJiQ2owvBcwOaXNmMzQRLZ6iQpu3dp06rmbmnuw1pBhrWF3ecQ5wZacpA8lnrc4XXw60uw01P3lsbsbqCSTUiSH9yQ2xFwPeasuKqYMNeaeILvfyy6CI3uQZcnfJLaQsRZ820HnW9PM+qb08z6q9amrrG44T702BtNjyuNfgr/rg5rkd677x9U3zvvH1Wuxq6764OafXAuR37vvH1WXE49z3ZjAMCzAGCwizWgBXsmrqfrg5rC/aEcVi+jzZTMZtPDYeuXmnUc8OyuLTam9wg8LtCzdpNlsw208TQbm3FKq5ozS4wBaXQSb/oap1XVb7T6p7T6rCWUoAzOuDLsrpDuBjLBHFVqtoyIzBp4wSR3h7wy3GXNp49C601ZfafVPafVavHSMu7k90Zu79rzb8lFz1eR/pH5KdTVvvafVPafVaHPV+6f6R+SZ6v3T/QPyTqat97T6otDnq/dP9A/JE6mqGivo0HPOVjS4nQNBJ9AlWi5pLXNLSNQQQfMFcGliIiAiIgIiICIiAqsYSQAJJ0VFutnbCLqbqmaHD7EEGLQ7Np5aoK4KlUow5j4kTm8rkc4E3WLF7TdUEVCXm1yZ62Gg8lJfWfBYHSP4tBYaTpNlAxBg6jrw8dOC0iAQqKRVAOgj4W8PRRyFlRERAREQEREBERAV9Z4JlrcotYEnhBub3N/NWK+qGz3SSLXcADpewJ4zxQdf9D3/AN3gv5qn9moq/SBWczbePeGZv21QCxiSAOCs+iF0bawZ/iqf2aifSA5vtvHZm5m7+pbvfdt7pnWFRpvr1iDhplpbMEXJBJs3XQeAA5zGdUJbG5IORrZy8n5p01sB6qU7D0e4A2pmLmkgh12ZATkEaEzCtoYVmamHNvBFRv7WZPutIDbO1iLXHIyGSjjpyNNLKYLc8xJcQ4zLDxzWg2MLJUqGmym0smGlvccCQTD5u0i7SJiQQTdVoUadN4c4VGxu4c3ejvgnO0EgEEgZfG45LFtMMNM96rmaSGB+aDGUENlugvxB0QU9pWP7tEzoImQBD5bccTEaDRar6u77jvQqyUlBf9Xd9x3oUVkooKIiICIiAiIgIiICIsuFwxqODW69eHUoL8E0ZgToDx4xe6342lMvkOkd4E6mQNFqHYbKYJHx6cfNZMOyXBvEkRBA49bLURWtWjhAmYDrTMWB8Comcui5J4Seug5Loq+zKu4JDSWTBOUCXQbWN+N1ztTuui1uP+3FKLHkg3GhI/wYV7qWYW5/rwVxqtywRJ4Hx1/BUpvjz62m3yUVFIhUU5+FLp1nnwuZ14DVQiFBRERAREQEREBX1qeUxmDtLtMi4B/GFYr6tItMOBBtYgg3Eix6EIOl+jGpl2thTyc/+1UU7tRSZU2viTvagqHEOhrabHA6RLnVma/qVp+wtTLtDDnkX/23q3tXiSNo13tNxWLgeREEFa+J9Ttn4im5xcyu8ZWNaXPo02iJgS52J1MxEx0Aba76uHPzZq0ndvg0KfeA/ZMicTLgc8azeVqez9NxdUio1ndtmyEOfI3bYfaZEzqIKkYahLv/AJZJy0ri+XNWpgtlzrFpyuty4LKp+MpCmO9WqNax9NoijTgOAL2R+8yQBxM8JuqbQ2aKgjNWc0EmaWGa5t2h8SMQdA6ed73WPE0XObiGvxDsrAwtZbKCKbjEQGjKSWWDe8RoYCozCVM7nNxQA3phzmjUuBBMSASSDHAXQQcVselSjePxLJkDNhmiSInWv1Cj7jC/8xX/AOgz/XV213QGN3uc+8YaABma0ti0zBMjotYg2O4wv/MV/wDoM/10WuRAREQEREBERAREQVAXVbJw4pUjNNjy4AkzBaR9menSZK1Ox8BJzOFjIbeL/eHh6LYOw7mzIDh158jeJWoiPi35tGB3UH5zr6KI5+l+ItP4QhIaYIIvHUW0iVE8DxQdIKWak0shwbq2Qb9GzPmucxIhx114ro8Bhy+ibPmLmAb8LnjHNc5imQ4+P64pSMMrOysMoBAtPj4CeCwK+kwk6frzWVbjA7RqNa4kgtLdTBjgIHh6eaiY3A2ltjElsySOZOk9ApNDGPsDlEcXfCTwHQLpqezM9AOL2hzjYkAGwMlrBcjkT4reMo8+RS9p4I0nlpieXJRFhRERAREQFUmdVRScfj31qhfUjMQ0HK1rR3Whos0AaAIJXZurlxVI8i7/AMXLPi8Q369UdUIDc7iSWB/D7pt6gxrBWu2c+KrT4/IqmPfNV55lX4J2y6jM9Ulg0LgRS3oa1rszu442GW0k25iZF1F1J0gYV/uMBgucZNVl2k2YSMzRY3ICh7O2m6iXFrWnMADmE92ZLb6TaTrZX+2qhnOQ8FrWwbDKx7Xgd2OLYnW5UG2xjaTw5tPDuaWPa5zd1cDK0FriL5SQYAI1JM6q3G1MMKjg+iQZvDSzLIFmNBAgC9xPOVDHaR4c9wa2XlpN36tBaD70k5SbnjB1AKvHamoLta1twbF/TXvd4mILjJIJEwgj7T3RY11Kk5kud94ggATBcTcH5rWqTjtoPqkF5mAALk6ACb8TAlRkBERAREQEREBERAUnAYPeOiQALkkx5TzKwMYSQBqV2eD2G3ctAOU5ZfmiKjjrDvsnSFZMiM+n3QWyMmnS3AfrzUHE7SzC1j9oj7Xktlj9n1KHv0nNIgtc6fd4Q5oghaLEOLj3gLXlsepWqilWoDBFpsDN4UdtLQ8+Jn8Fc91gJB68R/hZMM68AXnnx/hWVdjst9P6vBpMDmicxcWkiIgCzXX5kLjdp0oeSRE8oI8oXomxg4YcuLosAG5mw63FjQTPouH7QV2l5gXkh3j5fktX0zGmUqnT7oJYfHgo8LYbNxlIEb5j3NFy1j8pdyBMGB5LLS6jRDYcXF3EAaNM8SdT4LoNl4pwMls5hec0mNBY6dPiqDZZrU21GgUaQPdp94tHhJzPd1t5LpNjY8saSaFNoZThuUBrnE/agWAW5Ga862jTc97nOABJNoiw6LWOC3u29ouLnANa3wEGOQngtNuiVitMSKpCooCIiAr6zwTIaGi1gSeABub3N/NWK+sGg90ki1yI4CbSeM8UFKboIKPMkq1EBERAREQEREBERAREQEREBEWWjhy6Tw/FBXDVcrgVtKG1HAe9AOvEH1WpBUnCWDnuEtbENNw55nKCOViT0EcVR2WD2+05GVa0AgEsLM4a2LauGUmxgcCJgq2rhcDVMlz6TiLEMOXN8T5Erin4lzi4uMlxJJOpJubo3EHSTHLh6K5TDoXdknPvTq03xwztk+DQZUvC9lnUntNaGAQQYzAnWDlMg+a5ZlYkyXHx1XT7F2vUaAM5joYPx+XwSDpMZVo5O5SeKhFywugeIP5rznalMteQXTf08eq9nwmxhj6eZlbI4C1st4EiA6evmuD2/wDRhjmVHFtI1h95l/gCStfqJK4grJh/fByzcW1lbQdl68w6k5pGoIcT6CSF1Gz/AKPKWRpfijvDfdtYRHiXmZ8GrOKuVMDsh2JqgOZVdDQXMpua0NbFs0+75rqNp0KIYwVWxoAM18rdJDRp6c7qX2Op4PCte2ti6TDm92c7umY6A+QKm9oMNvh+7jOz7wgCDzi3qSV0kZeQ7bczeOLBoSWmDEczzPitHUfJmPP8V3XaDZTWCQ0B5Nh7xPC7jFugELisWe9JIPQLnY1GCpQMXBvoTxWAqTVxLna+HlyCwOWVWoiICvrUspiQdLtIIuAdR4qxX1KRaYcCDaxBBuJFj0IKCxERAREQEREBERAREQEREBERBmwmFNRwa0XPy5rp6HZ85A5kgt1I4fzA6fJa7Y7hTGkuPLXwH5Ltdj1xUaYBMcWjvDnmbx8Y0W5ErmDsTNIfA52Ig8wRp4FRdq7HNOhTynMA95JAv3msLSRx914tOi7ursoOaMrc33XsLmuA5QT3h0m3JX4XspIgE5HC4A906hzQ7keB681dUy8kQhdltrsfu3EOmdWuAOVw4j+F3Rc3itmZT3XAg8OPnZYwuUIBS8G3vN70cO9MecKOHRYhZ8Nd4DZkkACLknQIr0bYNJtKg5xrsaJbebWB9y+pkei1W2O3NSnWP1dzgCZLnyZ6NbJAb8eq1u28cWBtJuTLSme6CS5wEkkt6cNJjguZLpJMStWph2dL6S8ZBAqtnhYj0DYWkx+28RU7z61Uz/G4CegmVq29B8fzWWnTvc+U/MgWUyJ2H2zU41C6NA+HD/ukLoNndpa9QtpucBmhrXC0E6ANb3cpMDQG+q5qi5jZLmA8oIA8hqu57HbDDmjEVqjWAGWUwRJPCTwViVgxdMU6L3ViRIvJu4nhP4XXCYwtJ7jYC7TtK9zqzsuVwBIHKxvA4xz0XJY90TBkm0iIHQEJVjWEKiqUhYVRzVYsocrXs4oLFUmdVRbDae231w0PbTGVxcMlNrLljGXygA2pt9TzQa9ERAREQEREBERAREQEREBZsOy/yWNrZUqnFgfz9PyQSacSD8Dp/g9VuMLWdTcC0lp5niOv5ytTSkWgEH0PgTotlRrBog3GuUwCPDn4arcR0uA2qACN45rj9l12u8DqFvdmdqnUyA9wI0vB8iRNuq4NuUju26Efr1spNB8HxGpGYf5WssvV9obKpYujIa6nN5guaSNIIP4+QXnW29i7l5DosIzNkDxMyZUzY/aWrRIdSeGkGHMl4a4dAYjwuuw2hs2ljqYqMYxtTLpnN+gLVfY8UxGFh5GZt+UAeYKm9kx+8NBDZJOX+ZveERbQO84W125sE0ySWOB4jKTHgTY+Sj7GwE1qcNNsxnLya46gW0WMNNNUrh4cSGkkkyCQATe+s6qC9vn4W+a2dbZ5DQddPs2HgSCtVUpmTY+QCgtFQgHWFRjueiqLCbhKlWRqfRRWWmzjA14kD53U/ZuJe6tSaS6N4ywNozCSefgtS23EKbsuk99allN942CTYQQZ8BE+SCTUrZwYcXE8AZ1vFtfMqFVwT4nK6Ov6sF6N2ebh6FNz20d4STlkEiJt3WDlHXwWg7U7WfUMOYGt4Ma0MA5AxJPmVrHhnLjDTjX5qnFZqzb39AFjlZaJV4aqhtuSpAAkn9dEGKrThUrOBMtblFrTPATfxkqjnyq1QAe6SRa5EcL2k8Z4qCxERAREQEREBERAREQEREFQVlZiY1Aj9eiwogn4et/F66efIqTnfrAI/qHpqtS15CmYPGAG9ut/91cjdYKsHAhz8o5RI8jqFJYxpbEiOcgA9ZUGnihw9bH5XU3D4h50yEHm2QfPX5rTNT8Jewkxzg+hleg9isY33CSQdDma0g9M0/Ahee0KjRdoNN41De8PSfyUuntFznB2VrjzALT8VqI9U2xsGnVJzuew8HyL9HCCHDyK5fEdjqrCHUX0HiQTu3NzGCDDg5gjQaQpuxO0pZTgsHUVtPJzDBU923aNQQ6gx38hLvQQVrxUcntXs49okhw5Ne5pjo3gR4wfFcHtHBuD3fs4PGzvlFl7G7CNe05S5vRzXQB4Ex8FxnaXZQmHOeY0eZDf5XW0HAgGNII0liyvOatIg8lhbhXOdDQSfA/NdOzZlPMG2e88GuysHQviXeQHivR+zf0fYTdh+K3IJvkZc+ZcC4+qxq1l4/hNkOzQQAeZg+g/NehbF2TuGbzdAuiGuq5QL2Jg8I4DWV21U4Cj/wADBmR9twAaOoE/ktBtiqCMwrBnES1pcfBsT81qRnLT7V2q9zYc6WcXzE/w028AuK2piwT73QAfnr6LYbUD3OzOdPLMDJ6kTMdLBaevSzTqY46AfgApVjW1mx/hYTrY+f5LLWrNGhzfAf5UVz5WGmQ1eSxF06qiKAr6tItMGOGhDhcTqDHFWK57CDBBB5ERrdBaiIgIiICIiAiIgIiINrs3ZDt7S3tJwY5xBzAtBhpOtuR9FgpbHqESW5Puh8tLzE5WAi5i/LS8kA12Ti3isyHnvOY119W5gIM8IWDH1s1R5zSMzoMzbMTbpdVnzlcdlVQCdzUgCZyuj5KdtDYLxWcGsLac2e7usiASc5tZauliHNiHEQZEEiCbEiNDACkbTxOdzTOlOkNZuKbQfjKHnK8bCrzG4qaxOUx66KTidi1d3Qy0ak5Xh3dNnCq+zrWtGq1Oc8+nlM/NTcRinGhSBcTDqnplpNA8AABCFz4VZsiuCCym54OjqYLwektkT0VtLab2GCONxcH/AHURlQjQkai0jUQfgrFFdBS23TtMyODwD6ObdbXZ+22E905T8PODK4pFrJh6jR2qWiWgjnmc4g/ykj5yrXbaDnAtzTxAAA+ULzSniHN91zh4EhZae0qrTIqOnxV2MPZNn9sxScA5jiOJL/8A1JXXirgcYwBzw1xHB1x8V841NtVna1XH0/JXYfb9dnu1D5hp+YV3TV9EbL+jvB0qmdr3VTrcAj1JhbDbFVrGwKeUDi11OI6tYfmvnp30i7QLcoxtVoiIZlZ/4ALU4zbVerO9xFV8656j3fMpuavbMT21osdDqzWgci0fC60O1PpGwbScjXVDxNyT65QPivJEU3q4dRtvty6tIp0W0xzsXeoAHzXN1cQ53vOJ/XJY0WbcqIiKAiIgK57yTJJJ5m+llapO0Me6tUL3BgJDRDGtYO60NENaI0AQRkREBERAREQEREBERBs9kMoFtQ1TDgWZLuE3M+7oNJNyBMc1sKuzcG7MW18oAcSJJ+3A1bJgEWHvcwucRBP2nh6Lcu5qOfdwM8AIgiw1k+igIiAkoiC7OYibTMdTAJ+AVqIgIiICIiAiIgIiICIiAiIgK+kBmGbSRPhN1YiDpm4TBufGdol5Ahz7ZmQ27rZWugyfePIWWq2lhaLWg0quc5nBwPAQCCDAkXIm0xoFrkQX0YzDNcSJgxab3i3ot0/CYVzRFUNIL/vEn9pDSZEABmgiTGq0SIJ206NFuXc1HOBmc3CwI0A5kf8A5UFEQEREBERAREQEREFz2wVaiICIiAiIgIiICIiAiIgIiICIiAiIgKXj8KGFsE3E3REERZ8HQD3tBmC5ot1cB+KIrPY6LEbDpUqr2hpcBh3vAcZ7wq5AbRwHxWWvsGjTeWZM0OLZcTPefh2g2gSBUdFvGURX9TFI0O3cG2lWLGCwZSNzN3U2uJ8ySteiLIIiICIiAiIgIiICIiD/2Q==">
            <a:extLst>
              <a:ext uri="{FF2B5EF4-FFF2-40B4-BE49-F238E27FC236}">
                <a16:creationId xmlns:a16="http://schemas.microsoft.com/office/drawing/2014/main" id="{8A3490EF-B134-0B36-753E-FB84D0CACD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658DFE-8126-A550-E67F-66A872E7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F7ADA0F1-946D-742A-0794-8EF9ABF7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3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05" name="Rectangle 51204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06" name="Picture 51205">
            <a:extLst>
              <a:ext uri="{FF2B5EF4-FFF2-40B4-BE49-F238E27FC236}">
                <a16:creationId xmlns:a16="http://schemas.microsoft.com/office/drawing/2014/main" id="{26A6EDC8-AB7B-93FF-2A4F-0019568AE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l="6258" r="376" b="-9"/>
          <a:stretch/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5121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21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219" name="Rectangle 5121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1202" name="AutoShape 2">
            <a:extLst>
              <a:ext uri="{FF2B5EF4-FFF2-40B4-BE49-F238E27FC236}">
                <a16:creationId xmlns:a16="http://schemas.microsoft.com/office/drawing/2014/main" id="{3ED207B7-F7D4-25AC-A149-02082593E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Linear Phased Array</a:t>
            </a:r>
          </a:p>
        </p:txBody>
      </p:sp>
      <p:cxnSp>
        <p:nvCxnSpPr>
          <p:cNvPr id="51220" name="Straight Connector 5121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1801C91-3708-326C-60AE-6629B387E9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2477" y="1193800"/>
            <a:ext cx="4563818" cy="469900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/>
              <a:t>Beam Focusing:</a:t>
            </a:r>
          </a:p>
          <a:p>
            <a:pPr lvl="1"/>
            <a:r>
              <a:rPr lang="en-US" altLang="en-US"/>
              <a:t>Focused electronically</a:t>
            </a:r>
          </a:p>
          <a:p>
            <a:pPr lvl="1"/>
            <a:r>
              <a:rPr lang="en-US" altLang="en-US"/>
              <a:t>Sonographer can modify the depth and amount of focusing of the sound beam</a:t>
            </a:r>
          </a:p>
          <a:p>
            <a:pPr lvl="1"/>
            <a:r>
              <a:rPr lang="en-US" altLang="en-US"/>
              <a:t>Multi-focusing capability</a:t>
            </a:r>
          </a:p>
          <a:p>
            <a:pPr lvl="2"/>
            <a:r>
              <a:rPr lang="en-US" altLang="en-US"/>
              <a:t>Can transmit multiple beams down the same scan line</a:t>
            </a:r>
          </a:p>
          <a:p>
            <a:pPr eaLnBrk="1" hangingPunct="1"/>
            <a:r>
              <a:rPr lang="en-US" altLang="en-US"/>
              <a:t>Damaged crystal:</a:t>
            </a:r>
          </a:p>
          <a:p>
            <a:pPr lvl="1" eaLnBrk="1" hangingPunct="1"/>
            <a:r>
              <a:rPr lang="en-US" altLang="en-US"/>
              <a:t>Inconsistent or erratic beam steering and focusing. </a:t>
            </a:r>
          </a:p>
          <a:p>
            <a:pPr lvl="1" eaLnBrk="1" hangingPunct="1"/>
            <a:r>
              <a:rPr lang="en-US" altLang="en-US"/>
              <a:t>Cannot effectively be determined by looking at an image. </a:t>
            </a:r>
          </a:p>
        </p:txBody>
      </p:sp>
      <p:sp>
        <p:nvSpPr>
          <p:cNvPr id="5121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920" name="Rectangle 38919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22" name="Rectangle 38921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44C3DBDD-6EA9-6810-783B-B545418B9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0142" y="804519"/>
            <a:ext cx="2370376" cy="4431360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Linear Phased Array</a:t>
            </a:r>
          </a:p>
        </p:txBody>
      </p:sp>
      <p:cxnSp>
        <p:nvCxnSpPr>
          <p:cNvPr id="38924" name="Straight Connector 38923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8867" y="962799"/>
            <a:ext cx="0" cy="41148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3D5343E-90F0-3EDA-ADBF-AF9F534D57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78397" y="804520"/>
            <a:ext cx="4576919" cy="4431359"/>
          </a:xfrm>
        </p:spPr>
        <p:txBody>
          <a:bodyPr anchor="ctr">
            <a:normAutofit/>
          </a:bodyPr>
          <a:lstStyle/>
          <a:p>
            <a:r>
              <a:rPr lang="en-US" altLang="en-US" b="1" dirty="0"/>
              <a:t>All elements must be fired to create each sound beam </a:t>
            </a:r>
            <a:endParaRPr lang="en-US" altLang="en-US" b="1"/>
          </a:p>
          <a:p>
            <a:pPr lvl="1" eaLnBrk="1" hangingPunct="1"/>
            <a:r>
              <a:rPr lang="en-US" altLang="en-US" dirty="0"/>
              <a:t>64 channels all are excited and result in 64 small wavelets</a:t>
            </a:r>
            <a:endParaRPr lang="en-US" altLang="en-US"/>
          </a:p>
          <a:p>
            <a:pPr lvl="1" eaLnBrk="1" hangingPunct="1"/>
            <a:r>
              <a:rPr lang="en-US" altLang="en-US" dirty="0"/>
              <a:t>They interfere constructively and destructively creating a single sound pulse with specific characteristics.</a:t>
            </a:r>
            <a:endParaRPr lang="en-US" altLang="en-US"/>
          </a:p>
          <a:p>
            <a:r>
              <a:rPr lang="en-US" altLang="en-US" dirty="0"/>
              <a:t>The overall pattern of the electrical signals from the u/s system determines the sound beam’s direction &amp; focus.</a:t>
            </a:r>
            <a:endParaRPr lang="en-US" altLang="en-US"/>
          </a:p>
        </p:txBody>
      </p:sp>
      <p:pic>
        <p:nvPicPr>
          <p:cNvPr id="38926" name="Picture 38925">
            <a:extLst>
              <a:ext uri="{FF2B5EF4-FFF2-40B4-BE49-F238E27FC236}">
                <a16:creationId xmlns:a16="http://schemas.microsoft.com/office/drawing/2014/main" id="{7557D95A-0A72-41F9-844C-544C199B4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A3D1A6-6699-0980-CC02-3C7B7A83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9939" name="Picture 2">
            <a:extLst>
              <a:ext uri="{FF2B5EF4-FFF2-40B4-BE49-F238E27FC236}">
                <a16:creationId xmlns:a16="http://schemas.microsoft.com/office/drawing/2014/main" id="{CD5C8F34-6348-5A84-EE10-1795F628C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9F815E-F088-53D5-6CCD-AA849CDE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3D86B1F5-7252-D76C-269D-B4EC8922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B9F482-41A0-F6E5-FAC6-844430CA8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1" y="948706"/>
            <a:ext cx="3196704" cy="1049235"/>
          </a:xfrm>
        </p:spPr>
        <p:txBody>
          <a:bodyPr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0"/>
              <a:t>2D Imaging Difficulties 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97AF5B3-CEC8-B94E-D109-C947F7CF91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2167151"/>
            <a:ext cx="3193731" cy="3299194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  <a:buFont typeface="Wingdings 3" panose="05040102010807070707" pitchFamily="18" charset="2"/>
              <a:buNone/>
            </a:pPr>
            <a:r>
              <a:rPr lang="en-US" altLang="en-US" sz="1700" b="1"/>
              <a:t>Characteristics of sound causes problems for 2-D imaging:</a:t>
            </a:r>
          </a:p>
          <a:p>
            <a:pPr eaLnBrk="1" hangingPunct="1">
              <a:lnSpc>
                <a:spcPct val="110000"/>
              </a:lnSpc>
              <a:buFont typeface="Wingdings 3" panose="05040102010807070707" pitchFamily="18" charset="2"/>
              <a:buNone/>
            </a:pPr>
            <a:r>
              <a:rPr lang="en-US" altLang="en-US" sz="1700" b="1"/>
              <a:t>	1. Sound travels in a straight line</a:t>
            </a:r>
          </a:p>
          <a:p>
            <a:pPr eaLnBrk="1" hangingPunct="1">
              <a:lnSpc>
                <a:spcPct val="110000"/>
              </a:lnSpc>
              <a:buFont typeface="Wingdings 3" panose="05040102010807070707" pitchFamily="18" charset="2"/>
              <a:buNone/>
            </a:pPr>
            <a:r>
              <a:rPr lang="en-US" altLang="en-US" sz="1700" b="1"/>
              <a:t> 	2. Narrow beam is needed for optimal resolution</a:t>
            </a:r>
          </a:p>
          <a:p>
            <a:pPr eaLnBrk="1" hangingPunct="1"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altLang="en-US" sz="1700" b="1"/>
              <a:t>Multiple pulses overcome these problems. </a:t>
            </a:r>
          </a:p>
        </p:txBody>
      </p:sp>
      <p:pic>
        <p:nvPicPr>
          <p:cNvPr id="43014" name="Picture 43012" descr="Maze">
            <a:extLst>
              <a:ext uri="{FF2B5EF4-FFF2-40B4-BE49-F238E27FC236}">
                <a16:creationId xmlns:a16="http://schemas.microsoft.com/office/drawing/2014/main" id="{E4A1D1EA-02B6-0DEA-B368-1C5D60F2F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23" r="21843"/>
          <a:stretch/>
        </p:blipFill>
        <p:spPr>
          <a:xfrm>
            <a:off x="4570444" y="1116345"/>
            <a:ext cx="3616163" cy="3866172"/>
          </a:xfrm>
          <a:prstGeom prst="rect">
            <a:avLst/>
          </a:prstGeom>
        </p:spPr>
      </p:pic>
      <p:sp>
        <p:nvSpPr>
          <p:cNvPr id="26630" name="Litebulb">
            <a:extLst>
              <a:ext uri="{FF2B5EF4-FFF2-40B4-BE49-F238E27FC236}">
                <a16:creationId xmlns:a16="http://schemas.microsoft.com/office/drawing/2014/main" id="{19FB9287-E744-4A67-27D8-F411469ECC8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62000" y="5715000"/>
            <a:ext cx="561975" cy="8858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4209C3-86CD-FA76-BB0B-BE543CF2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42370F55-8CD3-E391-25F4-7AD57844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5C21F0-70D3-E632-8732-5F77D142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4EB3C23A-3D4D-15E7-E4C1-9EF8DF7D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2">
            <a:extLst>
              <a:ext uri="{FF2B5EF4-FFF2-40B4-BE49-F238E27FC236}">
                <a16:creationId xmlns:a16="http://schemas.microsoft.com/office/drawing/2014/main" id="{32BBDBBB-6791-E3BB-99E6-03BC1749C8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Beam Former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FEE45482-A3BB-1006-C747-D4E75B526F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43491" y="2015733"/>
            <a:ext cx="6982073" cy="3450613"/>
          </a:xfrm>
        </p:spPr>
        <p:txBody>
          <a:bodyPr/>
          <a:lstStyle/>
          <a:p>
            <a:pPr algn="ctr" eaLnBrk="1" hangingPunct="1"/>
            <a:r>
              <a:rPr lang="en-US" altLang="en-US"/>
              <a:t>Creates the electronic firing patterns for a phased array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F7720CF0-93F9-655E-1B57-BF64C11D6414}"/>
              </a:ext>
            </a:extLst>
          </p:cNvPr>
          <p:cNvSpPr txBox="1">
            <a:spLocks/>
          </p:cNvSpPr>
          <p:nvPr/>
        </p:nvSpPr>
        <p:spPr>
          <a:xfrm>
            <a:off x="1350364" y="2756941"/>
            <a:ext cx="7162800" cy="2286000"/>
          </a:xfrm>
          <a:prstGeom prst="rect">
            <a:avLst/>
          </a:prstGeom>
        </p:spPr>
        <p:txBody>
          <a:bodyPr lIns="91440" tIns="45720" rIns="91440" bIns="45720" anchor="ctr">
            <a:normAutofit fontScale="975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algn="ctr">
              <a:defRPr/>
            </a:pPr>
            <a:r>
              <a:rPr lang="en-US" sz="4100" b="1" i="1" dirty="0">
                <a:ln w="6350">
                  <a:noFill/>
                </a:ln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If the spiked line is straight , the sound beam created is an </a:t>
            </a:r>
            <a:r>
              <a:rPr lang="en-US" sz="4100" b="1" i="1" u="sng" dirty="0">
                <a:ln w="6350">
                  <a:noFill/>
                </a:ln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unfocused</a:t>
            </a:r>
            <a:r>
              <a:rPr lang="en-US" sz="4100" b="1" i="1" dirty="0">
                <a:ln w="6350">
                  <a:noFill/>
                </a:ln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 beam.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Rectangle 45062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5064" name="Picture 45063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45065" name="Straight Connector 45064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1" name="TextBox 5">
            <a:extLst>
              <a:ext uri="{FF2B5EF4-FFF2-40B4-BE49-F238E27FC236}">
                <a16:creationId xmlns:a16="http://schemas.microsoft.com/office/drawing/2014/main" id="{E4C4C3E2-A471-4302-A6C7-604472FFA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685" y="2015732"/>
            <a:ext cx="3129387" cy="3450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en-US" b="1" dirty="0">
                <a:latin typeface="+mn-lt"/>
              </a:rPr>
              <a:t>These beams</a:t>
            </a:r>
            <a:endParaRPr lang="en-US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en-US" b="1" dirty="0">
                <a:latin typeface="+mn-lt"/>
              </a:rPr>
              <a:t>have straight 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en-US" b="1" dirty="0">
                <a:latin typeface="+mn-lt"/>
              </a:rPr>
              <a:t>spiked lines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en-US" b="1" dirty="0">
                <a:latin typeface="+mn-lt"/>
              </a:rPr>
              <a:t>and are all 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en-US" b="1" u="sng" dirty="0">
                <a:latin typeface="+mn-lt"/>
              </a:rPr>
              <a:t>unfocused.</a:t>
            </a:r>
          </a:p>
        </p:txBody>
      </p:sp>
      <p:pic>
        <p:nvPicPr>
          <p:cNvPr id="45060" name="Picture 5" descr="~AUT0019">
            <a:extLst>
              <a:ext uri="{FF2B5EF4-FFF2-40B4-BE49-F238E27FC236}">
                <a16:creationId xmlns:a16="http://schemas.microsoft.com/office/drawing/2014/main" id="{4862EA0B-23D1-D590-6DF0-2A60F7C23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0808" y="1183033"/>
            <a:ext cx="3720331" cy="39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8FB60B1-FD7A-EC86-C5ED-3D9220732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74034"/>
            <a:ext cx="77724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>
                <a:effectLst/>
              </a:rPr>
              <a:t>Transmit Focusing with </a:t>
            </a:r>
            <a:br>
              <a:rPr lang="en-US" sz="4000">
                <a:effectLst/>
              </a:rPr>
            </a:br>
            <a:r>
              <a:rPr lang="en-US" sz="4000">
                <a:effectLst/>
              </a:rPr>
              <a:t>Linear Phased Array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25E1FC4C-5D57-7A8B-64B8-B30EAA7C390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209800"/>
            <a:ext cx="5105400" cy="33528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/>
              <a:t>A focused beam is created when the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electrical pattern is curved 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endParaRPr lang="en-US" b="1">
              <a:solidFill>
                <a:schemeClr val="tx2">
                  <a:lumMod val="75000"/>
                </a:schemeClr>
              </a:solidFill>
            </a:endParaRPr>
          </a:p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/>
              <a:t>A shallow or deep focus is created simply by altering the electricity (changing the curved pattern) emanating from the beam former             </a:t>
            </a:r>
          </a:p>
        </p:txBody>
      </p:sp>
      <p:graphicFrame>
        <p:nvGraphicFramePr>
          <p:cNvPr id="4098" name="Object 6">
            <a:extLst>
              <a:ext uri="{FF2B5EF4-FFF2-40B4-BE49-F238E27FC236}">
                <a16:creationId xmlns:a16="http://schemas.microsoft.com/office/drawing/2014/main" id="{6FC16C1C-5E2F-9762-625B-E2564E75967E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445249"/>
              </p:ext>
            </p:extLst>
          </p:nvPr>
        </p:nvGraphicFramePr>
        <p:xfrm>
          <a:off x="6019800" y="2039287"/>
          <a:ext cx="2133600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064801" imgH="8516417" progId="">
                  <p:embed/>
                </p:oleObj>
              </mc:Choice>
              <mc:Fallback>
                <p:oleObj r:id="rId3" imgW="10064801" imgH="8516417" progId="">
                  <p:embed/>
                  <p:pic>
                    <p:nvPicPr>
                      <p:cNvPr id="4098" name="Object 6">
                        <a:extLst>
                          <a:ext uri="{FF2B5EF4-FFF2-40B4-BE49-F238E27FC236}">
                            <a16:creationId xmlns:a16="http://schemas.microsoft.com/office/drawing/2014/main" id="{6FC16C1C-5E2F-9762-625B-E2564E7596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039287"/>
                        <a:ext cx="2133600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Slide Number Placeholder 6">
            <a:extLst>
              <a:ext uri="{FF2B5EF4-FFF2-40B4-BE49-F238E27FC236}">
                <a16:creationId xmlns:a16="http://schemas.microsoft.com/office/drawing/2014/main" id="{CA7B99FA-91BD-852B-183B-514CE811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EEA342D-AA99-496B-88B7-6DA8069F173A}" type="slidenum">
              <a:rPr lang="en-US" altLang="en-US" sz="1200">
                <a:solidFill>
                  <a:srgbClr val="BCBCBC"/>
                </a:solidFill>
              </a:rPr>
              <a:pPr/>
              <a:t>24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graphicFrame>
        <p:nvGraphicFramePr>
          <p:cNvPr id="4099" name="Object 7">
            <a:extLst>
              <a:ext uri="{FF2B5EF4-FFF2-40B4-BE49-F238E27FC236}">
                <a16:creationId xmlns:a16="http://schemas.microsoft.com/office/drawing/2014/main" id="{7EF78274-22EF-AA57-AE86-921C09CD84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969018"/>
              </p:ext>
            </p:extLst>
          </p:nvPr>
        </p:nvGraphicFramePr>
        <p:xfrm>
          <a:off x="6019800" y="3886286"/>
          <a:ext cx="2133600" cy="180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064801" imgH="8516417" progId="">
                  <p:embed/>
                </p:oleObj>
              </mc:Choice>
              <mc:Fallback>
                <p:oleObj r:id="rId5" imgW="10064801" imgH="8516417" progId="">
                  <p:embed/>
                  <p:pic>
                    <p:nvPicPr>
                      <p:cNvPr id="4099" name="Object 7">
                        <a:extLst>
                          <a:ext uri="{FF2B5EF4-FFF2-40B4-BE49-F238E27FC236}">
                            <a16:creationId xmlns:a16="http://schemas.microsoft.com/office/drawing/2014/main" id="{7EF78274-22EF-AA57-AE86-921C09CD84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886286"/>
                        <a:ext cx="2133600" cy="1805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>
            <a:extLst>
              <a:ext uri="{FF2B5EF4-FFF2-40B4-BE49-F238E27FC236}">
                <a16:creationId xmlns:a16="http://schemas.microsoft.com/office/drawing/2014/main" id="{8ED06BCA-4FF9-DE09-F9C8-D471C95D9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How do I figure it out? </a:t>
            </a:r>
          </a:p>
        </p:txBody>
      </p:sp>
      <p:sp>
        <p:nvSpPr>
          <p:cNvPr id="47107" name="Rectangle 5">
            <a:extLst>
              <a:ext uri="{FF2B5EF4-FFF2-40B4-BE49-F238E27FC236}">
                <a16:creationId xmlns:a16="http://schemas.microsoft.com/office/drawing/2014/main" id="{D06F8BE5-0698-6018-7D80-FDAAE02363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43491" y="1809618"/>
            <a:ext cx="6841540" cy="3450613"/>
          </a:xfrm>
        </p:spPr>
        <p:txBody>
          <a:bodyPr/>
          <a:lstStyle/>
          <a:p>
            <a:pPr eaLnBrk="1" hangingPunct="1"/>
            <a:r>
              <a:rPr lang="en-US" altLang="en-US"/>
              <a:t>If a firing pattern has a slope, then the beam is steered</a:t>
            </a:r>
          </a:p>
          <a:p>
            <a:pPr lvl="1" eaLnBrk="1" hangingPunct="1"/>
            <a:r>
              <a:rPr lang="en-US" altLang="en-US"/>
              <a:t>Draw a line along the firing pattern of the beam. </a:t>
            </a:r>
          </a:p>
          <a:p>
            <a:pPr lvl="1" eaLnBrk="1" hangingPunct="1"/>
            <a:r>
              <a:rPr lang="en-US" altLang="en-US"/>
              <a:t>Draw another horizontal line out from that pattern and that will display the direction of steering.  </a:t>
            </a:r>
          </a:p>
        </p:txBody>
      </p:sp>
      <p:pic>
        <p:nvPicPr>
          <p:cNvPr id="47108" name="Picture 6">
            <a:extLst>
              <a:ext uri="{FF2B5EF4-FFF2-40B4-BE49-F238E27FC236}">
                <a16:creationId xmlns:a16="http://schemas.microsoft.com/office/drawing/2014/main" id="{29F76EC2-5809-A5A4-8D06-60179205D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63" b="75270"/>
          <a:stretch>
            <a:fillRect/>
          </a:stretch>
        </p:blipFill>
        <p:spPr bwMode="auto">
          <a:xfrm>
            <a:off x="1343494" y="3805628"/>
            <a:ext cx="2895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Line 7">
            <a:extLst>
              <a:ext uri="{FF2B5EF4-FFF2-40B4-BE49-F238E27FC236}">
                <a16:creationId xmlns:a16="http://schemas.microsoft.com/office/drawing/2014/main" id="{9E15E054-7A51-2AD7-FE55-F8395AE59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5343" y="4117923"/>
            <a:ext cx="0" cy="8382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Line 8">
            <a:extLst>
              <a:ext uri="{FF2B5EF4-FFF2-40B4-BE49-F238E27FC236}">
                <a16:creationId xmlns:a16="http://schemas.microsoft.com/office/drawing/2014/main" id="{DDA0D8A8-2190-2631-2B4A-BA25EBB01B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3436" y="4564506"/>
            <a:ext cx="1524000" cy="0"/>
          </a:xfrm>
          <a:prstGeom prst="line">
            <a:avLst/>
          </a:prstGeom>
          <a:noFill/>
          <a:ln w="57150" cap="rnd">
            <a:solidFill>
              <a:srgbClr val="FF33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7111" name="Picture 9">
            <a:extLst>
              <a:ext uri="{FF2B5EF4-FFF2-40B4-BE49-F238E27FC236}">
                <a16:creationId xmlns:a16="http://schemas.microsoft.com/office/drawing/2014/main" id="{54D80BD4-74CB-963B-C268-126E8CE2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58" r="37363" b="23338"/>
          <a:stretch>
            <a:fillRect/>
          </a:stretch>
        </p:blipFill>
        <p:spPr bwMode="auto">
          <a:xfrm>
            <a:off x="4809973" y="3805628"/>
            <a:ext cx="2722311" cy="152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2" name="Line 10">
            <a:extLst>
              <a:ext uri="{FF2B5EF4-FFF2-40B4-BE49-F238E27FC236}">
                <a16:creationId xmlns:a16="http://schemas.microsoft.com/office/drawing/2014/main" id="{F1C66FC4-C69D-9E6B-EF36-ECB8E00758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1449" y="4156648"/>
            <a:ext cx="304800" cy="7620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3" name="Line 11">
            <a:extLst>
              <a:ext uri="{FF2B5EF4-FFF2-40B4-BE49-F238E27FC236}">
                <a16:creationId xmlns:a16="http://schemas.microsoft.com/office/drawing/2014/main" id="{27E6FEEA-91DA-7243-AFB3-98EA1F242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0062" y="4500172"/>
            <a:ext cx="1371600" cy="381000"/>
          </a:xfrm>
          <a:prstGeom prst="line">
            <a:avLst/>
          </a:prstGeom>
          <a:noFill/>
          <a:ln w="57150" cap="rnd">
            <a:solidFill>
              <a:srgbClr val="FF33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>
            <a:extLst>
              <a:ext uri="{FF2B5EF4-FFF2-40B4-BE49-F238E27FC236}">
                <a16:creationId xmlns:a16="http://schemas.microsoft.com/office/drawing/2014/main" id="{CD2318DE-AECC-1287-F1EF-17B13FEC1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6" r="37363" b="49304"/>
          <a:stretch>
            <a:fillRect/>
          </a:stretch>
        </p:blipFill>
        <p:spPr bwMode="auto">
          <a:xfrm>
            <a:off x="2209800" y="1447800"/>
            <a:ext cx="4724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3">
            <a:extLst>
              <a:ext uri="{FF2B5EF4-FFF2-40B4-BE49-F238E27FC236}">
                <a16:creationId xmlns:a16="http://schemas.microsoft.com/office/drawing/2014/main" id="{0110A40F-215C-88D4-F814-E843D392EF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34255" y="615130"/>
            <a:ext cx="7517568" cy="357489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If the firing pattern is curved, then the beam is focused.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r>
              <a:rPr lang="en-US" altLang="en-US"/>
              <a:t>If the firing pattern is curved and has a slope, then the beam is steered and focused. </a:t>
            </a:r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DEDA4501-4A75-6281-B68B-482BE2D0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2" r="37363"/>
          <a:stretch>
            <a:fillRect/>
          </a:stretch>
        </p:blipFill>
        <p:spPr bwMode="auto">
          <a:xfrm>
            <a:off x="2362200" y="4332548"/>
            <a:ext cx="47244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Line 6">
            <a:extLst>
              <a:ext uri="{FF2B5EF4-FFF2-40B4-BE49-F238E27FC236}">
                <a16:creationId xmlns:a16="http://schemas.microsoft.com/office/drawing/2014/main" id="{1C4AD2C8-247A-7711-122F-D3FDD1E7C7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8336" y="4589488"/>
            <a:ext cx="381000" cy="7620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5" name="Line 7">
            <a:extLst>
              <a:ext uri="{FF2B5EF4-FFF2-40B4-BE49-F238E27FC236}">
                <a16:creationId xmlns:a16="http://schemas.microsoft.com/office/drawing/2014/main" id="{984DD245-5DDD-6B5A-0059-D43527D20E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7580" y="4942381"/>
            <a:ext cx="1371600" cy="304800"/>
          </a:xfrm>
          <a:prstGeom prst="line">
            <a:avLst/>
          </a:prstGeom>
          <a:noFill/>
          <a:ln w="57150" cap="rnd">
            <a:solidFill>
              <a:srgbClr val="FF33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059A9FD-C67F-2613-6904-6A4CED249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5867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Phasing and Focus</a:t>
            </a:r>
          </a:p>
        </p:txBody>
      </p:sp>
      <p:graphicFrame>
        <p:nvGraphicFramePr>
          <p:cNvPr id="5122" name="Object 6">
            <a:extLst>
              <a:ext uri="{FF2B5EF4-FFF2-40B4-BE49-F238E27FC236}">
                <a16:creationId xmlns:a16="http://schemas.microsoft.com/office/drawing/2014/main" id="{E8A3434D-3DCB-DFE2-63B4-29B3CBC0E056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4224186"/>
              </p:ext>
            </p:extLst>
          </p:nvPr>
        </p:nvGraphicFramePr>
        <p:xfrm>
          <a:off x="1950699" y="1277313"/>
          <a:ext cx="2319338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838993" imgH="9290609" progId="">
                  <p:embed/>
                </p:oleObj>
              </mc:Choice>
              <mc:Fallback>
                <p:oleObj r:id="rId3" imgW="10838993" imgH="9290609" progId="">
                  <p:embed/>
                  <p:pic>
                    <p:nvPicPr>
                      <p:cNvPr id="5122" name="Object 6">
                        <a:extLst>
                          <a:ext uri="{FF2B5EF4-FFF2-40B4-BE49-F238E27FC236}">
                            <a16:creationId xmlns:a16="http://schemas.microsoft.com/office/drawing/2014/main" id="{E8A3434D-3DCB-DFE2-63B4-29B3CBC0E0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0699" y="1277313"/>
                        <a:ext cx="2319338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>
            <a:extLst>
              <a:ext uri="{FF2B5EF4-FFF2-40B4-BE49-F238E27FC236}">
                <a16:creationId xmlns:a16="http://schemas.microsoft.com/office/drawing/2014/main" id="{28C66229-74B1-6EF7-F78C-45C2BD20759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47731685"/>
              </p:ext>
            </p:extLst>
          </p:nvPr>
        </p:nvGraphicFramePr>
        <p:xfrm>
          <a:off x="1978493" y="3746500"/>
          <a:ext cx="2293938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613185" imgH="10064801" progId="">
                  <p:embed/>
                </p:oleObj>
              </mc:Choice>
              <mc:Fallback>
                <p:oleObj r:id="rId5" imgW="11613185" imgH="10064801" progId="">
                  <p:embed/>
                  <p:pic>
                    <p:nvPicPr>
                      <p:cNvPr id="5123" name="Object 5">
                        <a:extLst>
                          <a:ext uri="{FF2B5EF4-FFF2-40B4-BE49-F238E27FC236}">
                            <a16:creationId xmlns:a16="http://schemas.microsoft.com/office/drawing/2014/main" id="{28C66229-74B1-6EF7-F78C-45C2BD2075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493" y="3746500"/>
                        <a:ext cx="2293938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Slide Number Placeholder 6">
            <a:extLst>
              <a:ext uri="{FF2B5EF4-FFF2-40B4-BE49-F238E27FC236}">
                <a16:creationId xmlns:a16="http://schemas.microsoft.com/office/drawing/2014/main" id="{16377D9B-E809-078D-1F11-3ED1A24E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5CBB36-14BB-4A85-8BA3-3B5EABF9290D}" type="slidenum">
              <a:rPr lang="en-US" altLang="en-US" sz="1200">
                <a:solidFill>
                  <a:srgbClr val="BCBCBC"/>
                </a:solidFill>
              </a:rPr>
              <a:pPr/>
              <a:t>27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graphicFrame>
        <p:nvGraphicFramePr>
          <p:cNvPr id="5124" name="Object 7">
            <a:extLst>
              <a:ext uri="{FF2B5EF4-FFF2-40B4-BE49-F238E27FC236}">
                <a16:creationId xmlns:a16="http://schemas.microsoft.com/office/drawing/2014/main" id="{5A16E3B1-FB29-AAC6-09EE-1FB85723A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78717"/>
              </p:ext>
            </p:extLst>
          </p:nvPr>
        </p:nvGraphicFramePr>
        <p:xfrm>
          <a:off x="5201339" y="3747042"/>
          <a:ext cx="2349986" cy="1987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0064801" imgH="8516417" progId="">
                  <p:embed/>
                </p:oleObj>
              </mc:Choice>
              <mc:Fallback>
                <p:oleObj r:id="rId7" imgW="10064801" imgH="8516417" progId="">
                  <p:embed/>
                  <p:pic>
                    <p:nvPicPr>
                      <p:cNvPr id="5124" name="Object 7">
                        <a:extLst>
                          <a:ext uri="{FF2B5EF4-FFF2-40B4-BE49-F238E27FC236}">
                            <a16:creationId xmlns:a16="http://schemas.microsoft.com/office/drawing/2014/main" id="{5A16E3B1-FB29-AAC6-09EE-1FB85723AC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339" y="3747042"/>
                        <a:ext cx="2349986" cy="1987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8">
            <a:extLst>
              <a:ext uri="{FF2B5EF4-FFF2-40B4-BE49-F238E27FC236}">
                <a16:creationId xmlns:a16="http://schemas.microsoft.com/office/drawing/2014/main" id="{3EDC7D34-B26D-30AF-5452-FA5000569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198763"/>
              </p:ext>
            </p:extLst>
          </p:nvPr>
        </p:nvGraphicFramePr>
        <p:xfrm>
          <a:off x="5182848" y="1274731"/>
          <a:ext cx="2349171" cy="1987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0064801" imgH="8516417" progId="">
                  <p:embed/>
                </p:oleObj>
              </mc:Choice>
              <mc:Fallback>
                <p:oleObj r:id="rId9" imgW="10064801" imgH="8516417" progId="">
                  <p:embed/>
                  <p:pic>
                    <p:nvPicPr>
                      <p:cNvPr id="5125" name="Object 8">
                        <a:extLst>
                          <a:ext uri="{FF2B5EF4-FFF2-40B4-BE49-F238E27FC236}">
                            <a16:creationId xmlns:a16="http://schemas.microsoft.com/office/drawing/2014/main" id="{3EDC7D34-B26D-30AF-5452-FA5000569E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2848" y="1274731"/>
                        <a:ext cx="2349171" cy="1987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2FF41C-8944-99F5-964B-14ABDFAA48A6}"/>
              </a:ext>
            </a:extLst>
          </p:cNvPr>
          <p:cNvCxnSpPr/>
          <p:nvPr/>
        </p:nvCxnSpPr>
        <p:spPr>
          <a:xfrm flipH="1" flipV="1">
            <a:off x="6387683" y="2319729"/>
            <a:ext cx="566504" cy="81509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9">
            <a:extLst>
              <a:ext uri="{FF2B5EF4-FFF2-40B4-BE49-F238E27FC236}">
                <a16:creationId xmlns:a16="http://schemas.microsoft.com/office/drawing/2014/main" id="{A2336A55-0ECD-4EE2-34E3-2A92C8AA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73196">
            <a:off x="6873250" y="1833408"/>
            <a:ext cx="963613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B41DB0-D2FB-D73A-5646-89614C5A8077}"/>
              </a:ext>
            </a:extLst>
          </p:cNvPr>
          <p:cNvCxnSpPr>
            <a:cxnSpLocks/>
          </p:cNvCxnSpPr>
          <p:nvPr/>
        </p:nvCxnSpPr>
        <p:spPr>
          <a:xfrm flipV="1">
            <a:off x="2925580" y="4643203"/>
            <a:ext cx="717029" cy="93688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37D46C-9499-7E93-8573-C7C7378A8874}"/>
              </a:ext>
            </a:extLst>
          </p:cNvPr>
          <p:cNvCxnSpPr>
            <a:cxnSpLocks/>
          </p:cNvCxnSpPr>
          <p:nvPr/>
        </p:nvCxnSpPr>
        <p:spPr>
          <a:xfrm flipH="1" flipV="1">
            <a:off x="2864993" y="1982451"/>
            <a:ext cx="632084" cy="9181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54FD69-1443-16EE-DD4F-EF0409CDB8C5}"/>
              </a:ext>
            </a:extLst>
          </p:cNvPr>
          <p:cNvCxnSpPr>
            <a:cxnSpLocks/>
          </p:cNvCxnSpPr>
          <p:nvPr/>
        </p:nvCxnSpPr>
        <p:spPr>
          <a:xfrm flipV="1">
            <a:off x="6401424" y="4680680"/>
            <a:ext cx="454705" cy="94625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 blue arrow pointing up&#10;&#10;Description automatically generated">
            <a:extLst>
              <a:ext uri="{FF2B5EF4-FFF2-40B4-BE49-F238E27FC236}">
                <a16:creationId xmlns:a16="http://schemas.microsoft.com/office/drawing/2014/main" id="{FB0EC17E-CB66-75F9-0420-226DCB3D4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000">
            <a:off x="3472356" y="4878284"/>
            <a:ext cx="963613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A blue arrow pointing up&#10;&#10;Description automatically generated">
            <a:extLst>
              <a:ext uri="{FF2B5EF4-FFF2-40B4-BE49-F238E27FC236}">
                <a16:creationId xmlns:a16="http://schemas.microsoft.com/office/drawing/2014/main" id="{F8AE8100-AE64-8027-62B7-B8D09453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73196">
            <a:off x="3481725" y="1608554"/>
            <a:ext cx="963613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A blue arrow pointing up&#10;&#10;Description automatically generated">
            <a:extLst>
              <a:ext uri="{FF2B5EF4-FFF2-40B4-BE49-F238E27FC236}">
                <a16:creationId xmlns:a16="http://schemas.microsoft.com/office/drawing/2014/main" id="{01A44EB9-47C1-696B-0C04-4EB729EC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000">
            <a:off x="6779561" y="4962604"/>
            <a:ext cx="963613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8">
            <a:extLst>
              <a:ext uri="{FF2B5EF4-FFF2-40B4-BE49-F238E27FC236}">
                <a16:creationId xmlns:a16="http://schemas.microsoft.com/office/drawing/2014/main" id="{DB0D5016-B9DC-4988-972E-63DA500AD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8124"/>
            <a:ext cx="9144000" cy="61626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B706F12F-8079-5D9C-73E6-1FD30A9DE2B4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63"/>
          <a:stretch>
            <a:fillRect/>
          </a:stretch>
        </p:blipFill>
        <p:spPr>
          <a:xfrm>
            <a:off x="284547" y="511969"/>
            <a:ext cx="4471988" cy="5834062"/>
          </a:xfrm>
        </p:spPr>
      </p:pic>
      <p:sp>
        <p:nvSpPr>
          <p:cNvPr id="49156" name="Text Box 4">
            <a:extLst>
              <a:ext uri="{FF2B5EF4-FFF2-40B4-BE49-F238E27FC236}">
                <a16:creationId xmlns:a16="http://schemas.microsoft.com/office/drawing/2014/main" id="{E22CEAF9-408F-6A93-B436-5F95B6093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914400"/>
            <a:ext cx="3587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Sound beam directed straight line</a:t>
            </a:r>
          </a:p>
        </p:txBody>
      </p:sp>
      <p:sp>
        <p:nvSpPr>
          <p:cNvPr id="49157" name="Text Box 5">
            <a:extLst>
              <a:ext uri="{FF2B5EF4-FFF2-40B4-BE49-F238E27FC236}">
                <a16:creationId xmlns:a16="http://schemas.microsoft.com/office/drawing/2014/main" id="{9659267F-EEB7-F22E-C1F8-FBFD716F5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551113"/>
            <a:ext cx="228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Focused Beam</a:t>
            </a:r>
          </a:p>
        </p:txBody>
      </p:sp>
      <p:sp>
        <p:nvSpPr>
          <p:cNvPr id="49158" name="Text Box 6">
            <a:extLst>
              <a:ext uri="{FF2B5EF4-FFF2-40B4-BE49-F238E27FC236}">
                <a16:creationId xmlns:a16="http://schemas.microsoft.com/office/drawing/2014/main" id="{F37BD081-9A45-179B-1A83-63CB49081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191000"/>
            <a:ext cx="320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Beam steered downward</a:t>
            </a:r>
          </a:p>
        </p:txBody>
      </p:sp>
      <p:sp>
        <p:nvSpPr>
          <p:cNvPr id="49159" name="Text Box 7">
            <a:extLst>
              <a:ext uri="{FF2B5EF4-FFF2-40B4-BE49-F238E27FC236}">
                <a16:creationId xmlns:a16="http://schemas.microsoft.com/office/drawing/2014/main" id="{042460FF-BF09-E24E-2284-10363DE86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158" y="5579267"/>
            <a:ext cx="4537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Beam focused and steered downward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Slide Number Placeholder 2">
            <a:extLst>
              <a:ext uri="{FF2B5EF4-FFF2-40B4-BE49-F238E27FC236}">
                <a16:creationId xmlns:a16="http://schemas.microsoft.com/office/drawing/2014/main" id="{47633CDF-4154-1207-8B0E-CC793D8F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85FC401-D869-4425-B738-2E6452586426}" type="slidenum">
              <a:rPr lang="en-US" altLang="en-US" sz="1200">
                <a:solidFill>
                  <a:srgbClr val="BCBCBC"/>
                </a:solidFill>
              </a:rPr>
              <a:pPr/>
              <a:t>29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pic>
        <p:nvPicPr>
          <p:cNvPr id="56324" name="Picture 5" descr="~max0033">
            <a:extLst>
              <a:ext uri="{FF2B5EF4-FFF2-40B4-BE49-F238E27FC236}">
                <a16:creationId xmlns:a16="http://schemas.microsoft.com/office/drawing/2014/main" id="{F2F6C59C-79D5-DFEC-7681-5EC8E02A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92" y="432035"/>
            <a:ext cx="3813848" cy="5627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4" descr="~max0027">
            <a:extLst>
              <a:ext uri="{FF2B5EF4-FFF2-40B4-BE49-F238E27FC236}">
                <a16:creationId xmlns:a16="http://schemas.microsoft.com/office/drawing/2014/main" id="{D163EB82-3BC9-1BFC-F5BF-8D28181E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46" y="456543"/>
            <a:ext cx="3947667" cy="562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Rectangle 5">
            <a:extLst>
              <a:ext uri="{FF2B5EF4-FFF2-40B4-BE49-F238E27FC236}">
                <a16:creationId xmlns:a16="http://schemas.microsoft.com/office/drawing/2014/main" id="{3BFE804B-566A-24BB-DB44-BC47922F7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017" y="-1821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chemeClr val="accent1"/>
                </a:solidFill>
                <a:latin typeface="Times New Roman"/>
                <a:cs typeface="Times New Roman"/>
              </a:rPr>
              <a:t>Note the differences:</a:t>
            </a:r>
          </a:p>
        </p:txBody>
      </p:sp>
      <p:sp>
        <p:nvSpPr>
          <p:cNvPr id="56327" name="Rectangle 6">
            <a:extLst>
              <a:ext uri="{FF2B5EF4-FFF2-40B4-BE49-F238E27FC236}">
                <a16:creationId xmlns:a16="http://schemas.microsoft.com/office/drawing/2014/main" id="{55BD7C9F-45EC-248A-F002-D9F8A0BA8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00060"/>
            <a:ext cx="1731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</a:rPr>
              <a:t>No Steering</a:t>
            </a:r>
          </a:p>
        </p:txBody>
      </p:sp>
      <p:sp>
        <p:nvSpPr>
          <p:cNvPr id="56328" name="Rectangle 7">
            <a:extLst>
              <a:ext uri="{FF2B5EF4-FFF2-40B4-BE49-F238E27FC236}">
                <a16:creationId xmlns:a16="http://schemas.microsoft.com/office/drawing/2014/main" id="{23B8DB0B-B222-14BE-DD21-FAED7C829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14600"/>
            <a:ext cx="1277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</a:rPr>
              <a:t>Steering</a:t>
            </a:r>
          </a:p>
        </p:txBody>
      </p:sp>
      <p:sp>
        <p:nvSpPr>
          <p:cNvPr id="56329" name="Rectangle 8">
            <a:extLst>
              <a:ext uri="{FF2B5EF4-FFF2-40B4-BE49-F238E27FC236}">
                <a16:creationId xmlns:a16="http://schemas.microsoft.com/office/drawing/2014/main" id="{A370A090-D793-C416-AF6A-A10D35CDF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2868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</a:rPr>
              <a:t>Steering &amp; Focusing</a:t>
            </a:r>
          </a:p>
        </p:txBody>
      </p:sp>
    </p:spTree>
    <p:extLst>
      <p:ext uri="{BB962C8B-B14F-4D97-AF65-F5344CB8AC3E}">
        <p14:creationId xmlns:p14="http://schemas.microsoft.com/office/powerpoint/2010/main" val="68889240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5B1EEEA-4464-DBF8-FD5F-419DA0F72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75129"/>
            <a:ext cx="80772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Modern Systems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331A6F9-71E4-9D52-0D52-EB70D593B3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143000"/>
            <a:ext cx="4572000" cy="4800600"/>
          </a:xfrm>
        </p:spPr>
        <p:txBody>
          <a:bodyPr>
            <a:normAutofit fontScale="92500"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pitchFamily="2" charset="2"/>
              <a:buChar char="q"/>
              <a:defRPr/>
            </a:pPr>
            <a:r>
              <a:rPr lang="en-US" b="1"/>
              <a:t>transmits a pulse into the body 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pitchFamily="2" charset="2"/>
              <a:buChar char="q"/>
              <a:defRPr/>
            </a:pPr>
            <a:r>
              <a:rPr lang="en-US" b="1"/>
              <a:t>listens 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pitchFamily="2" charset="2"/>
              <a:buChar char="q"/>
              <a:defRPr/>
            </a:pPr>
            <a:r>
              <a:rPr lang="en-US" b="1"/>
              <a:t>reflections are received 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pitchFamily="2" charset="2"/>
              <a:buChar char="q"/>
              <a:defRPr/>
            </a:pPr>
            <a:r>
              <a:rPr lang="en-US" b="1"/>
              <a:t>data is processed &amp; stored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pitchFamily="2" charset="2"/>
              <a:buChar char="q"/>
              <a:defRPr/>
            </a:pPr>
            <a:r>
              <a:rPr lang="en-US" b="1"/>
              <a:t>another pulse is transmitted at a slightly different angle 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pitchFamily="2" charset="2"/>
              <a:buChar char="q"/>
              <a:defRPr/>
            </a:pPr>
            <a:r>
              <a:rPr lang="en-US" b="1"/>
              <a:t>listens 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pitchFamily="2" charset="2"/>
              <a:buChar char="q"/>
              <a:defRPr/>
            </a:pPr>
            <a:r>
              <a:rPr lang="en-US" b="1"/>
              <a:t>reflections are received 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pitchFamily="2" charset="2"/>
              <a:buChar char="q"/>
              <a:defRPr/>
            </a:pPr>
            <a:r>
              <a:rPr lang="en-US" b="1"/>
              <a:t>data is processed &amp; stored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 b="1"/>
              <a:t>process repeats until the entire sector image is completed</a:t>
            </a:r>
          </a:p>
        </p:txBody>
      </p:sp>
      <p:graphicFrame>
        <p:nvGraphicFramePr>
          <p:cNvPr id="1026" name="Object 4">
            <a:extLst>
              <a:ext uri="{FF2B5EF4-FFF2-40B4-BE49-F238E27FC236}">
                <a16:creationId xmlns:a16="http://schemas.microsoft.com/office/drawing/2014/main" id="{70FF8C40-5139-DB35-9882-3A5B56236997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3303161217"/>
              </p:ext>
            </p:extLst>
          </p:nvPr>
        </p:nvGraphicFramePr>
        <p:xfrm>
          <a:off x="5400675" y="1993900"/>
          <a:ext cx="3808413" cy="333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387377" imgH="10838993" progId="">
                  <p:embed/>
                </p:oleObj>
              </mc:Choice>
              <mc:Fallback>
                <p:oleObj r:id="rId3" imgW="12387377" imgH="10838993" progId="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70FF8C40-5139-DB35-9882-3A5B562369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1993900"/>
                        <a:ext cx="3808413" cy="333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5C06790-4788-E2DC-2A6A-B7DC3B54A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546" y="1225021"/>
            <a:ext cx="7202456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/>
              <a:t>Linear Phased Array</a:t>
            </a:r>
          </a:p>
        </p:txBody>
      </p:sp>
      <p:graphicFrame>
        <p:nvGraphicFramePr>
          <p:cNvPr id="54292" name="Group 22">
            <a:extLst>
              <a:ext uri="{FF2B5EF4-FFF2-40B4-BE49-F238E27FC236}">
                <a16:creationId xmlns:a16="http://schemas.microsoft.com/office/drawing/2014/main" id="{86E0D8EB-C984-CEA0-2EB2-F955DAA230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658654"/>
              </p:ext>
            </p:extLst>
          </p:nvPr>
        </p:nvGraphicFramePr>
        <p:xfrm>
          <a:off x="978866" y="2339158"/>
          <a:ext cx="7199120" cy="2791161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382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03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Electronic Pattern</a:t>
                      </a:r>
                    </a:p>
                  </a:txBody>
                  <a:tcPr marL="267111" marR="205470" marT="205470" marB="20547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Sound Beam</a:t>
                      </a:r>
                    </a:p>
                  </a:txBody>
                  <a:tcPr marL="267111" marR="205470" marT="205470" marB="205470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03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31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Slope</a:t>
                      </a:r>
                      <a:endParaRPr kumimoji="0" lang="en-US" sz="31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67111" marR="205470" marT="205470" marB="20547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31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Steering</a:t>
                      </a:r>
                      <a:endParaRPr kumimoji="0" lang="en-US" sz="31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67111" marR="205470" marT="205470" marB="205470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3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31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Curvature</a:t>
                      </a:r>
                      <a:endParaRPr kumimoji="0" lang="en-US" sz="31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67111" marR="205470" marT="205470" marB="20547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31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Focusing</a:t>
                      </a:r>
                      <a:endParaRPr kumimoji="0" lang="en-US" sz="31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67111" marR="205470" marT="205470" marB="205470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>
            <a:extLst>
              <a:ext uri="{FF2B5EF4-FFF2-40B4-BE49-F238E27FC236}">
                <a16:creationId xmlns:a16="http://schemas.microsoft.com/office/drawing/2014/main" id="{641C9604-1F4B-958D-5810-9114CBD6A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571500"/>
            <a:ext cx="79248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Multiple Transmit Linear Phased Array</a:t>
            </a:r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7E9E3FFE-0C82-8E58-8586-F97DC618602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43000"/>
            <a:ext cx="3810000" cy="495300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65760" indent="-255905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endParaRPr lang="en-US"/>
          </a:p>
          <a:p>
            <a:pPr marL="365760" indent="-255905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 sz="3100" dirty="0"/>
              <a:t>A sound beam has a single focus</a:t>
            </a:r>
          </a:p>
          <a:p>
            <a:pPr marL="365760" indent="-255905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 sz="3100" dirty="0"/>
              <a:t>To create an image with </a:t>
            </a:r>
            <a:r>
              <a:rPr lang="en-US" sz="31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multiple foci at different depths </a:t>
            </a:r>
            <a:r>
              <a:rPr lang="en-US" sz="3100" dirty="0"/>
              <a:t>the system must send multiple sound beams down each scan line.</a:t>
            </a:r>
          </a:p>
          <a:p>
            <a:pPr marL="365760" indent="-255905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 sz="3100" dirty="0"/>
              <a:t>For 3 focal points each scan line must have 3 separate pulses, one for each focal zone</a:t>
            </a:r>
          </a:p>
        </p:txBody>
      </p:sp>
      <p:graphicFrame>
        <p:nvGraphicFramePr>
          <p:cNvPr id="6146" name="Object 6">
            <a:extLst>
              <a:ext uri="{FF2B5EF4-FFF2-40B4-BE49-F238E27FC236}">
                <a16:creationId xmlns:a16="http://schemas.microsoft.com/office/drawing/2014/main" id="{0009DD50-326C-6F7D-0495-82F543A3F43E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4430593"/>
              </p:ext>
            </p:extLst>
          </p:nvPr>
        </p:nvGraphicFramePr>
        <p:xfrm>
          <a:off x="4800600" y="1866900"/>
          <a:ext cx="3810000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064801" imgH="9290609" progId="">
                  <p:embed/>
                </p:oleObj>
              </mc:Choice>
              <mc:Fallback>
                <p:oleObj r:id="rId3" imgW="10064801" imgH="9290609" progId="">
                  <p:embed/>
                  <p:pic>
                    <p:nvPicPr>
                      <p:cNvPr id="6146" name="Object 6">
                        <a:extLst>
                          <a:ext uri="{FF2B5EF4-FFF2-40B4-BE49-F238E27FC236}">
                            <a16:creationId xmlns:a16="http://schemas.microsoft.com/office/drawing/2014/main" id="{0009DD50-326C-6F7D-0495-82F543A3F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866900"/>
                        <a:ext cx="3810000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Slide Number Placeholder 6">
            <a:extLst>
              <a:ext uri="{FF2B5EF4-FFF2-40B4-BE49-F238E27FC236}">
                <a16:creationId xmlns:a16="http://schemas.microsoft.com/office/drawing/2014/main" id="{B2A99932-DC5C-955F-4FB0-2BB92E85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D1CFBA-7F99-4958-B084-CBB439C5B506}" type="slidenum">
              <a:rPr lang="en-US" altLang="en-US" sz="1200">
                <a:solidFill>
                  <a:srgbClr val="BCBCBC"/>
                </a:solidFill>
              </a:rPr>
              <a:pPr/>
              <a:t>31</a:t>
            </a:fld>
            <a:endParaRPr lang="en-US" altLang="en-US" sz="1200">
              <a:solidFill>
                <a:srgbClr val="BCBCBC"/>
              </a:solidFill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229" name="Rectangle 5222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30" name="Picture 52229" descr="Close up of audio equipment">
            <a:extLst>
              <a:ext uri="{FF2B5EF4-FFF2-40B4-BE49-F238E27FC236}">
                <a16:creationId xmlns:a16="http://schemas.microsoft.com/office/drawing/2014/main" id="{12BE5D1F-F2D2-532F-52FC-E2BCDCD4A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25" r="10907" b="-3"/>
          <a:stretch/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5223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23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235" name="Rectangle 5223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2226" name="AutoShape 2">
            <a:extLst>
              <a:ext uri="{FF2B5EF4-FFF2-40B4-BE49-F238E27FC236}">
                <a16:creationId xmlns:a16="http://schemas.microsoft.com/office/drawing/2014/main" id="{83DA8C9A-94BE-8D11-8E38-140A62378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tx1"/>
                </a:solidFill>
              </a:rPr>
              <a:t>Dynamic Receive Focusing</a:t>
            </a:r>
          </a:p>
        </p:txBody>
      </p:sp>
      <p:cxnSp>
        <p:nvCxnSpPr>
          <p:cNvPr id="52237" name="Straight Connector 5223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79" name="Rectangle 3">
            <a:extLst>
              <a:ext uri="{FF2B5EF4-FFF2-40B4-BE49-F238E27FC236}">
                <a16:creationId xmlns:a16="http://schemas.microsoft.com/office/drawing/2014/main" id="{DD7730B4-673F-0465-89F7-41AA0A56EC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2477" y="1193800"/>
            <a:ext cx="4563818" cy="469900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/>
              <a:t>AKA dynamic aperture</a:t>
            </a:r>
          </a:p>
          <a:p>
            <a:pPr lvl="1" eaLnBrk="1" hangingPunct="1"/>
            <a:r>
              <a:rPr lang="en-US" altLang="en-US"/>
              <a:t> (performed by the machine) </a:t>
            </a:r>
          </a:p>
          <a:p>
            <a:pPr eaLnBrk="1" hangingPunct="1"/>
            <a:r>
              <a:rPr lang="en-US" altLang="en-US"/>
              <a:t>As the returning sound beam strikes the transducer, the size of the transducer surface listening for echoes is varied. </a:t>
            </a:r>
          </a:p>
          <a:p>
            <a:pPr eaLnBrk="1" hangingPunct="1"/>
            <a:r>
              <a:rPr lang="en-US" altLang="en-US"/>
              <a:t>This is accomplished by varying the number of elements used to receive the reflected signal</a:t>
            </a:r>
          </a:p>
        </p:txBody>
      </p:sp>
      <p:sp>
        <p:nvSpPr>
          <p:cNvPr id="5223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AutoShape 2">
            <a:extLst>
              <a:ext uri="{FF2B5EF4-FFF2-40B4-BE49-F238E27FC236}">
                <a16:creationId xmlns:a16="http://schemas.microsoft.com/office/drawing/2014/main" id="{368DC9A8-D7D1-A5A5-2EBC-01AF3C28F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Dynamic Receive Focusing 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D3EC320-5C9F-F512-C19E-E85DE66DEB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96844" y="2015733"/>
            <a:ext cx="7309982" cy="3450613"/>
          </a:xfrm>
        </p:spPr>
        <p:txBody>
          <a:bodyPr>
            <a:normAutofit lnSpcReduction="10000"/>
          </a:bodyPr>
          <a:lstStyle/>
          <a:p>
            <a:r>
              <a:rPr lang="en-US" altLang="en-US" sz="2500"/>
              <a:t>Echoes arising early (from superficial structures) are received using only a few crystals from the array. </a:t>
            </a:r>
          </a:p>
          <a:p>
            <a:r>
              <a:rPr lang="en-US" altLang="en-US" sz="2500"/>
              <a:t>As echoes return from deeper structures, the aperture is increased. More and more elements are used to listen. </a:t>
            </a:r>
          </a:p>
          <a:p>
            <a:r>
              <a:rPr lang="en-US" altLang="en-US" sz="2500"/>
              <a:t>This optimizes our image quality 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FCBBD3-1304-195C-3299-C96244B01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5" y="804520"/>
            <a:ext cx="4162766" cy="104923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Annular Phased Arrays</a:t>
            </a: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94CA7474-3878-7D11-1A94-A5ABC9FF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183037" y="6354702"/>
            <a:ext cx="580158" cy="428628"/>
          </a:xfrm>
        </p:spPr>
        <p:txBody>
          <a:bodyPr lIns="91440" rIns="91440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5651D3EE-FDA9-4ECD-A153-D0B78CBCE9F0}" type="slidenum">
              <a:rPr lang="en-US" altLang="en-US" sz="1800" dirty="0">
                <a:latin typeface="Times New Roman"/>
                <a:cs typeface="Times New Roman"/>
              </a:rPr>
              <a:pPr>
                <a:spcAft>
                  <a:spcPts val="600"/>
                </a:spcAft>
              </a:pPr>
              <a:t>34</a:t>
            </a:fld>
            <a:endParaRPr lang="en-US" altLang="en-US" sz="1800" dirty="0">
              <a:latin typeface="Times New Roman"/>
              <a:cs typeface="Times New Roman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1D1A18-FB3F-029C-F1E2-DE0B68AC8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685" y="2015732"/>
            <a:ext cx="4162766" cy="3450613"/>
          </a:xfrm>
        </p:spPr>
        <p:txBody>
          <a:bodyPr>
            <a:normAutofit/>
          </a:bodyPr>
          <a:lstStyle/>
          <a:p>
            <a:pPr marL="365760" indent="-255905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/>
              <a:t>There are multiple ring-shaped elements with a common center.</a:t>
            </a:r>
          </a:p>
          <a:p>
            <a:pPr marL="365760" indent="-255905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/>
              <a:t>Beam Steering – is mechanical</a:t>
            </a:r>
          </a:p>
          <a:p>
            <a:pPr marL="365760" indent="-255905"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/>
              <a:t>Beam Focusing – multiple transmit focal zones</a:t>
            </a:r>
          </a:p>
          <a:p>
            <a:pPr marL="365760" indent="-255905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endParaRPr lang="en-US"/>
          </a:p>
        </p:txBody>
      </p:sp>
      <p:grpSp>
        <p:nvGrpSpPr>
          <p:cNvPr id="56329" name="Group 56328">
            <a:extLst>
              <a:ext uri="{FF2B5EF4-FFF2-40B4-BE49-F238E27FC236}">
                <a16:creationId xmlns:a16="http://schemas.microsoft.com/office/drawing/2014/main" id="{09BCA6F7-A3DB-45DF-B6E8-8B7BBB37E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041" y="482171"/>
            <a:ext cx="3055899" cy="5149101"/>
            <a:chOff x="7477388" y="482171"/>
            <a:chExt cx="4074533" cy="5149101"/>
          </a:xfrm>
        </p:grpSpPr>
        <p:sp>
          <p:nvSpPr>
            <p:cNvPr id="56330" name="Rectangle 56329">
              <a:extLst>
                <a:ext uri="{FF2B5EF4-FFF2-40B4-BE49-F238E27FC236}">
                  <a16:creationId xmlns:a16="http://schemas.microsoft.com/office/drawing/2014/main" id="{829A9A52-CC88-4982-95F2-3D4731CBE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31" name="Rectangle 56330">
              <a:extLst>
                <a:ext uri="{FF2B5EF4-FFF2-40B4-BE49-F238E27FC236}">
                  <a16:creationId xmlns:a16="http://schemas.microsoft.com/office/drawing/2014/main" id="{E5C026A0-4659-4232-8B46-815756A0E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333" name="Rectangle 56332">
            <a:extLst>
              <a:ext uri="{FF2B5EF4-FFF2-40B4-BE49-F238E27FC236}">
                <a16:creationId xmlns:a16="http://schemas.microsoft.com/office/drawing/2014/main" id="{BBA14764-1628-4557-885B-37A1F9EA2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5629" y="988222"/>
            <a:ext cx="2342127" cy="4126145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5" name="Picture 6" descr="annular array.jpg">
            <a:extLst>
              <a:ext uri="{FF2B5EF4-FFF2-40B4-BE49-F238E27FC236}">
                <a16:creationId xmlns:a16="http://schemas.microsoft.com/office/drawing/2014/main" id="{88F319FB-2CBA-0CCD-8F2A-6B73FB016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7279" y="1434563"/>
            <a:ext cx="2099328" cy="32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9AAF661F-51E8-ABBA-0A86-6FD0A3835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49902"/>
            <a:ext cx="7772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Annular Phased Arrays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7730E85-D555-2B95-70D7-56EFA32CC56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99606" y="1295400"/>
            <a:ext cx="4353394" cy="4876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/>
              <a:t>Multiple transmit focus</a:t>
            </a:r>
          </a:p>
          <a:p>
            <a:pPr eaLnBrk="1" hangingPunct="1"/>
            <a:r>
              <a:rPr lang="en-US" altLang="en-US"/>
              <a:t>The inner, smaller elements create near field focus</a:t>
            </a:r>
          </a:p>
          <a:p>
            <a:r>
              <a:rPr lang="en-US" altLang="en-US"/>
              <a:t>The larger elements create the far field focus</a:t>
            </a:r>
          </a:p>
          <a:p>
            <a:pPr eaLnBrk="1" hangingPunct="1"/>
            <a:r>
              <a:rPr lang="en-US" altLang="en-US"/>
              <a:t>By using all the elements multiple transmit focal zones are created</a:t>
            </a:r>
          </a:p>
        </p:txBody>
      </p:sp>
      <p:graphicFrame>
        <p:nvGraphicFramePr>
          <p:cNvPr id="8194" name="Object 4">
            <a:extLst>
              <a:ext uri="{FF2B5EF4-FFF2-40B4-BE49-F238E27FC236}">
                <a16:creationId xmlns:a16="http://schemas.microsoft.com/office/drawing/2014/main" id="{C1FEFA4C-9DB7-7C97-4C3B-CD021BC9862C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9483538"/>
              </p:ext>
            </p:extLst>
          </p:nvPr>
        </p:nvGraphicFramePr>
        <p:xfrm>
          <a:off x="4918023" y="1295400"/>
          <a:ext cx="38100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9290609" progId="">
                  <p:embed/>
                </p:oleObj>
              </mc:Choice>
              <mc:Fallback>
                <p:oleObj r:id="rId3" imgW="11613185" imgH="9290609" progId="">
                  <p:embed/>
                  <p:pic>
                    <p:nvPicPr>
                      <p:cNvPr id="8194" name="Object 4">
                        <a:extLst>
                          <a:ext uri="{FF2B5EF4-FFF2-40B4-BE49-F238E27FC236}">
                            <a16:creationId xmlns:a16="http://schemas.microsoft.com/office/drawing/2014/main" id="{C1FEFA4C-9DB7-7C97-4C3B-CD021BC986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023" y="1295400"/>
                        <a:ext cx="38100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Slide Number Placeholder 6">
            <a:extLst>
              <a:ext uri="{FF2B5EF4-FFF2-40B4-BE49-F238E27FC236}">
                <a16:creationId xmlns:a16="http://schemas.microsoft.com/office/drawing/2014/main" id="{A61D8372-D344-B59C-6ABF-36E3311C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F6F0541-AE47-4125-A64F-0677F021FAD3}" type="slidenum">
              <a:rPr lang="en-US" altLang="en-US" sz="1200">
                <a:solidFill>
                  <a:srgbClr val="BCBCBC"/>
                </a:solidFill>
              </a:rPr>
              <a:pPr/>
              <a:t>35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D036651-386D-9D2D-130A-E0796AF262AA}"/>
              </a:ext>
            </a:extLst>
          </p:cNvPr>
          <p:cNvSpPr txBox="1">
            <a:spLocks/>
          </p:cNvSpPr>
          <p:nvPr/>
        </p:nvSpPr>
        <p:spPr>
          <a:xfrm>
            <a:off x="920021" y="4778115"/>
            <a:ext cx="7391400" cy="1143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548640" indent="-411480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/>
            </a:pPr>
            <a:r>
              <a:rPr lang="en-US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*REMEMBER- smaller diameter crystals create shallow focus beams , while larger diameter crystals create deeper focus beams.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3D93AB0-6537-5FA1-3F7C-C352089641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Annular Phased Arrays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E278C39-1DCE-D470-2A28-82B7C411C58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7811" y="1547734"/>
            <a:ext cx="8247089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/>
              <a:t>Image Shape: Fan or sector shaped</a:t>
            </a:r>
          </a:p>
          <a:p>
            <a:pPr marL="548640" indent="-411480">
              <a:spcAft>
                <a:spcPts val="0"/>
              </a:spcAft>
              <a:buClr>
                <a:srgbClr val="F9F9F9"/>
              </a:buClr>
              <a:buFont typeface="Wingdings 2"/>
              <a:buChar char=""/>
              <a:defRPr/>
            </a:pPr>
            <a:r>
              <a:rPr lang="en-US"/>
              <a:t>The final image is a composite </a:t>
            </a:r>
            <a:r>
              <a:rPr lang="en-US" b="1"/>
              <a:t>from only the focal zone of each crystal</a:t>
            </a:r>
            <a:endParaRPr lang="en-US"/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/>
              <a:t>Damaged PZT will create a </a:t>
            </a:r>
            <a:r>
              <a:rPr lang="en-US" b="1"/>
              <a:t>horizontal image los</a:t>
            </a:r>
            <a:r>
              <a:rPr lang="en-US"/>
              <a:t>s at a depth consistent with the damaged PZT, unlike a single element that might not show any image at all </a:t>
            </a:r>
          </a:p>
        </p:txBody>
      </p:sp>
      <p:graphicFrame>
        <p:nvGraphicFramePr>
          <p:cNvPr id="9218" name="Object 4">
            <a:extLst>
              <a:ext uri="{FF2B5EF4-FFF2-40B4-BE49-F238E27FC236}">
                <a16:creationId xmlns:a16="http://schemas.microsoft.com/office/drawing/2014/main" id="{748AEDC7-EB7C-6D37-FAB8-263A64AF09F8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66335566"/>
              </p:ext>
            </p:extLst>
          </p:nvPr>
        </p:nvGraphicFramePr>
        <p:xfrm>
          <a:off x="3284720" y="4234721"/>
          <a:ext cx="2580183" cy="178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8516417" progId="">
                  <p:embed/>
                </p:oleObj>
              </mc:Choice>
              <mc:Fallback>
                <p:oleObj r:id="rId3" imgW="11613185" imgH="8516417" progId="">
                  <p:embed/>
                  <p:pic>
                    <p:nvPicPr>
                      <p:cNvPr id="9218" name="Object 4">
                        <a:extLst>
                          <a:ext uri="{FF2B5EF4-FFF2-40B4-BE49-F238E27FC236}">
                            <a16:creationId xmlns:a16="http://schemas.microsoft.com/office/drawing/2014/main" id="{748AEDC7-EB7C-6D37-FAB8-263A64AF09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720" y="4234721"/>
                        <a:ext cx="2580183" cy="178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Slide Number Placeholder 6">
            <a:extLst>
              <a:ext uri="{FF2B5EF4-FFF2-40B4-BE49-F238E27FC236}">
                <a16:creationId xmlns:a16="http://schemas.microsoft.com/office/drawing/2014/main" id="{5AABC8E5-6FF0-C45A-1B42-4A237BDA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4D58486-B3DE-4C64-A889-7FBBA3993FEF}" type="slidenum">
              <a:rPr lang="en-US" altLang="en-US" sz="1200">
                <a:solidFill>
                  <a:srgbClr val="BCBCBC"/>
                </a:solidFill>
              </a:rPr>
              <a:pPr/>
              <a:t>36</a:t>
            </a:fld>
            <a:endParaRPr lang="en-US" altLang="en-US" sz="1200">
              <a:solidFill>
                <a:srgbClr val="BCBCBC"/>
              </a:solidFill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FFF3C76-A0DA-1A9D-2C28-4DF86277EC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43393"/>
            <a:ext cx="7772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Linear Sequential Arrays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299637A5-EAAD-2B33-6C11-2D092DB4093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17030" y="2034291"/>
            <a:ext cx="4368384" cy="28194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65125" indent="-255270">
              <a:lnSpc>
                <a:spcPct val="90000"/>
              </a:lnSpc>
              <a:buFont typeface="Wingdings 3" panose="05040102010807070707" pitchFamily="18" charset="2"/>
              <a:buChar char=""/>
            </a:pPr>
            <a:r>
              <a:rPr lang="en-US" altLang="en-US" dirty="0"/>
              <a:t>Crystals: </a:t>
            </a:r>
            <a:endParaRPr lang="en-US"/>
          </a:p>
          <a:p>
            <a:pPr marL="822325" lvl="1" indent="-255270">
              <a:lnSpc>
                <a:spcPct val="90000"/>
              </a:lnSpc>
              <a:buFont typeface="Wingdings 3" panose="05040102010807070707" pitchFamily="18" charset="2"/>
              <a:buChar char=""/>
            </a:pPr>
            <a:r>
              <a:rPr lang="en-US" altLang="en-US" dirty="0"/>
              <a:t>120 to 250 rectangular strips of PZT material located side by side</a:t>
            </a:r>
            <a:endParaRPr lang="en-US" dirty="0"/>
          </a:p>
          <a:p>
            <a:pPr marL="822325" lvl="1" indent="-255270" eaLnBrk="1" hangingPunct="1">
              <a:lnSpc>
                <a:spcPct val="90000"/>
              </a:lnSpc>
              <a:buFont typeface="Wingdings 3" panose="05040102010807070707" pitchFamily="18" charset="2"/>
              <a:buChar char=""/>
            </a:pPr>
            <a:r>
              <a:rPr lang="en-US" altLang="en-US" dirty="0"/>
              <a:t>Each PZT is about l wavelength in width</a:t>
            </a:r>
          </a:p>
          <a:p>
            <a:pPr marL="109855" indent="0" eaLnBrk="1" hangingPunct="1">
              <a:lnSpc>
                <a:spcPct val="90000"/>
              </a:lnSpc>
              <a:buNone/>
            </a:pPr>
            <a:endParaRPr lang="en-US" altLang="en-US"/>
          </a:p>
          <a:p>
            <a:pPr marL="109855" indent="0">
              <a:lnSpc>
                <a:spcPct val="90000"/>
              </a:lnSpc>
              <a:buNone/>
            </a:pPr>
            <a:endParaRPr lang="en-US" altLang="en-US"/>
          </a:p>
          <a:p>
            <a:pPr marL="365125" indent="-255270">
              <a:lnSpc>
                <a:spcPct val="90000"/>
              </a:lnSpc>
              <a:buFont typeface="Wingdings 3" panose="05040102010807070707" pitchFamily="18" charset="2"/>
              <a:buChar char=""/>
            </a:pPr>
            <a:r>
              <a:rPr lang="en-US" altLang="en-US" dirty="0"/>
              <a:t>Beam Steering: </a:t>
            </a:r>
          </a:p>
          <a:p>
            <a:pPr marL="822325" lvl="1" indent="-255270">
              <a:lnSpc>
                <a:spcPct val="90000"/>
              </a:lnSpc>
              <a:buFont typeface="Wingdings 3" panose="05040102010807070707" pitchFamily="18" charset="2"/>
              <a:buChar char=""/>
            </a:pPr>
            <a:r>
              <a:rPr lang="en-US" altLang="en-US" dirty="0"/>
              <a:t>The elements are fired in groups </a:t>
            </a:r>
            <a:endParaRPr lang="en-US" dirty="0"/>
          </a:p>
          <a:p>
            <a:pPr marL="1077595" lvl="2" eaLnBrk="1" hangingPunct="1">
              <a:lnSpc>
                <a:spcPct val="90000"/>
              </a:lnSpc>
              <a:spcBef>
                <a:spcPts val="325"/>
              </a:spcBef>
              <a:buFont typeface="Verdana" panose="020B0604030504040204" pitchFamily="34" charset="0"/>
              <a:buChar char="◦"/>
            </a:pPr>
            <a:r>
              <a:rPr lang="en-US" altLang="en-US" dirty="0"/>
              <a:t>The first 5 then 6-10 then 11-15 and so on</a:t>
            </a:r>
          </a:p>
        </p:txBody>
      </p:sp>
      <p:graphicFrame>
        <p:nvGraphicFramePr>
          <p:cNvPr id="10242" name="Object 4">
            <a:extLst>
              <a:ext uri="{FF2B5EF4-FFF2-40B4-BE49-F238E27FC236}">
                <a16:creationId xmlns:a16="http://schemas.microsoft.com/office/drawing/2014/main" id="{3E47D25E-1AD0-AB36-458D-D4433EB38DFB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25472"/>
              </p:ext>
            </p:extLst>
          </p:nvPr>
        </p:nvGraphicFramePr>
        <p:xfrm>
          <a:off x="5305893" y="1685144"/>
          <a:ext cx="2966804" cy="1760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6193841" progId="">
                  <p:embed/>
                </p:oleObj>
              </mc:Choice>
              <mc:Fallback>
                <p:oleObj r:id="rId3" imgW="11613185" imgH="6193841" progId="">
                  <p:embed/>
                  <p:pic>
                    <p:nvPicPr>
                      <p:cNvPr id="10242" name="Object 4">
                        <a:extLst>
                          <a:ext uri="{FF2B5EF4-FFF2-40B4-BE49-F238E27FC236}">
                            <a16:creationId xmlns:a16="http://schemas.microsoft.com/office/drawing/2014/main" id="{3E47D25E-1AD0-AB36-458D-D4433EB38D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893" y="1685144"/>
                        <a:ext cx="2966804" cy="17603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Slide Number Placeholder 6">
            <a:extLst>
              <a:ext uri="{FF2B5EF4-FFF2-40B4-BE49-F238E27FC236}">
                <a16:creationId xmlns:a16="http://schemas.microsoft.com/office/drawing/2014/main" id="{7CDD0BA4-4601-1225-57A2-ADECFDCD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880FD81-552C-4650-AB29-26C1157943B0}" type="slidenum">
              <a:rPr lang="en-US" altLang="en-US" sz="1200">
                <a:solidFill>
                  <a:srgbClr val="BCBCBC"/>
                </a:solidFill>
              </a:rPr>
              <a:pPr/>
              <a:t>37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graphicFrame>
        <p:nvGraphicFramePr>
          <p:cNvPr id="10243" name="Object 5">
            <a:extLst>
              <a:ext uri="{FF2B5EF4-FFF2-40B4-BE49-F238E27FC236}">
                <a16:creationId xmlns:a16="http://schemas.microsoft.com/office/drawing/2014/main" id="{1E329553-A307-DE35-7898-64BD49BE49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752886"/>
              </p:ext>
            </p:extLst>
          </p:nvPr>
        </p:nvGraphicFramePr>
        <p:xfrm>
          <a:off x="5334000" y="3829361"/>
          <a:ext cx="2938698" cy="1733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613185" imgH="6968033" progId="">
                  <p:embed/>
                </p:oleObj>
              </mc:Choice>
              <mc:Fallback>
                <p:oleObj r:id="rId5" imgW="11613185" imgH="6968033" progId="">
                  <p:embed/>
                  <p:pic>
                    <p:nvPicPr>
                      <p:cNvPr id="10243" name="Object 5">
                        <a:extLst>
                          <a:ext uri="{FF2B5EF4-FFF2-40B4-BE49-F238E27FC236}">
                            <a16:creationId xmlns:a16="http://schemas.microsoft.com/office/drawing/2014/main" id="{1E329553-A307-DE35-7898-64BD49BE49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829361"/>
                        <a:ext cx="2938698" cy="1733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>
            <a:extLst>
              <a:ext uri="{FF2B5EF4-FFF2-40B4-BE49-F238E27FC236}">
                <a16:creationId xmlns:a16="http://schemas.microsoft.com/office/drawing/2014/main" id="{769031B7-D7F4-84D2-7B3D-6F73B42FF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5195" y="454702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LINEAR SEQUENTIAL ARRAYS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F54A0273-C37D-3185-E5FB-6496A32EB55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495800" cy="42559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2700"/>
              <a:t>Beam Focusing: </a:t>
            </a:r>
          </a:p>
          <a:p>
            <a:pPr lvl="1"/>
            <a:r>
              <a:rPr lang="en-US" altLang="en-US" sz="2700"/>
              <a:t>Originally focused with a lens in front of the elements resulting in a fixed focus</a:t>
            </a:r>
            <a:endParaRPr lang="en-US"/>
          </a:p>
          <a:p>
            <a:pPr lvl="1"/>
            <a:r>
              <a:rPr lang="en-US" altLang="en-US" sz="2700"/>
              <a:t>Modern equipment are electronically focused</a:t>
            </a:r>
            <a:endParaRPr lang="en-US"/>
          </a:p>
        </p:txBody>
      </p:sp>
      <p:graphicFrame>
        <p:nvGraphicFramePr>
          <p:cNvPr id="11266" name="Object 6">
            <a:extLst>
              <a:ext uri="{FF2B5EF4-FFF2-40B4-BE49-F238E27FC236}">
                <a16:creationId xmlns:a16="http://schemas.microsoft.com/office/drawing/2014/main" id="{E611ABF5-3C95-E4F3-2871-51B13EDCD833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57560485"/>
              </p:ext>
            </p:extLst>
          </p:nvPr>
        </p:nvGraphicFramePr>
        <p:xfrm>
          <a:off x="5296098" y="1676400"/>
          <a:ext cx="2514203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9290609" progId="">
                  <p:embed/>
                </p:oleObj>
              </mc:Choice>
              <mc:Fallback>
                <p:oleObj r:id="rId3" imgW="11613185" imgH="9290609" progId="">
                  <p:embed/>
                  <p:pic>
                    <p:nvPicPr>
                      <p:cNvPr id="11266" name="Object 6">
                        <a:extLst>
                          <a:ext uri="{FF2B5EF4-FFF2-40B4-BE49-F238E27FC236}">
                            <a16:creationId xmlns:a16="http://schemas.microsoft.com/office/drawing/2014/main" id="{E611ABF5-3C95-E4F3-2871-51B13EDCD8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6098" y="1676400"/>
                        <a:ext cx="2514203" cy="201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Slide Number Placeholder 6">
            <a:extLst>
              <a:ext uri="{FF2B5EF4-FFF2-40B4-BE49-F238E27FC236}">
                <a16:creationId xmlns:a16="http://schemas.microsoft.com/office/drawing/2014/main" id="{3386DE88-072D-A25C-C98B-B9048844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5D1B437-3343-43AA-A91C-2545C93CDFE9}" type="slidenum">
              <a:rPr lang="en-US" altLang="en-US" sz="1200">
                <a:solidFill>
                  <a:srgbClr val="BCBCBC"/>
                </a:solidFill>
              </a:rPr>
              <a:pPr/>
              <a:t>38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graphicFrame>
        <p:nvGraphicFramePr>
          <p:cNvPr id="11267" name="Object 7">
            <a:extLst>
              <a:ext uri="{FF2B5EF4-FFF2-40B4-BE49-F238E27FC236}">
                <a16:creationId xmlns:a16="http://schemas.microsoft.com/office/drawing/2014/main" id="{2CF04AE0-BB07-516F-73CF-C5C807C49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415017"/>
              </p:ext>
            </p:extLst>
          </p:nvPr>
        </p:nvGraphicFramePr>
        <p:xfrm>
          <a:off x="5296098" y="3962400"/>
          <a:ext cx="2514508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613185" imgH="9290609" progId="">
                  <p:embed/>
                </p:oleObj>
              </mc:Choice>
              <mc:Fallback>
                <p:oleObj r:id="rId5" imgW="11613185" imgH="9290609" progId="">
                  <p:embed/>
                  <p:pic>
                    <p:nvPicPr>
                      <p:cNvPr id="11267" name="Object 7">
                        <a:extLst>
                          <a:ext uri="{FF2B5EF4-FFF2-40B4-BE49-F238E27FC236}">
                            <a16:creationId xmlns:a16="http://schemas.microsoft.com/office/drawing/2014/main" id="{2CF04AE0-BB07-516F-73CF-C5C807C496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6098" y="3962400"/>
                        <a:ext cx="2514508" cy="201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98299C2-C851-20F3-7780-E6CCE0FA75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effectLst/>
              </a:rPr>
              <a:t>Linear Sequential Arrays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334F3329-78A4-6DFF-0B91-4268191346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88684" y="2015734"/>
            <a:ext cx="3618943" cy="34506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The image shape is rectangular and never wider than the footprint of the transducer</a:t>
            </a:r>
          </a:p>
          <a:p>
            <a:pPr eaLnBrk="1" hangingPunct="1"/>
            <a:endParaRPr lang="en-US" altLang="en-US" dirty="0"/>
          </a:p>
        </p:txBody>
      </p:sp>
      <p:grpSp>
        <p:nvGrpSpPr>
          <p:cNvPr id="53256" name="Group 53255">
            <a:extLst>
              <a:ext uri="{FF2B5EF4-FFF2-40B4-BE49-F238E27FC236}">
                <a16:creationId xmlns:a16="http://schemas.microsoft.com/office/drawing/2014/main" id="{EB2B86EE-3087-44CA-888F-D3C6A4E4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71720" y="2012810"/>
            <a:ext cx="2985375" cy="3459865"/>
            <a:chOff x="6762294" y="2012810"/>
            <a:chExt cx="3980500" cy="3459865"/>
          </a:xfrm>
        </p:grpSpPr>
        <p:sp>
          <p:nvSpPr>
            <p:cNvPr id="53257" name="Rectangle 53256">
              <a:extLst>
                <a:ext uri="{FF2B5EF4-FFF2-40B4-BE49-F238E27FC236}">
                  <a16:creationId xmlns:a16="http://schemas.microsoft.com/office/drawing/2014/main" id="{F5D81E4D-BCD9-4B2F-B4F6-1BB0ECC9E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62294" y="2012810"/>
              <a:ext cx="3980500" cy="3459865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58" name="Rectangle 53257">
              <a:extLst>
                <a:ext uri="{FF2B5EF4-FFF2-40B4-BE49-F238E27FC236}">
                  <a16:creationId xmlns:a16="http://schemas.microsoft.com/office/drawing/2014/main" id="{BE69C3F4-8AC3-4C5D-A2C7-2DB4AB3C2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2529" y="2182137"/>
              <a:ext cx="3656537" cy="313000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https://encrypted-tbn1.gstatic.com/images?q=tbn:ANd9GcQVN5WOlsf6N99sRSiC3i1BDBFR1QgckSGnRR5gsjxp0XnAjlxwWA">
            <a:extLst>
              <a:ext uri="{FF2B5EF4-FFF2-40B4-BE49-F238E27FC236}">
                <a16:creationId xmlns:a16="http://schemas.microsoft.com/office/drawing/2014/main" id="{B2A6D41C-A597-EA95-9DB2-D0203B73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59" r="12392" b="4"/>
          <a:stretch/>
        </p:blipFill>
        <p:spPr>
          <a:xfrm>
            <a:off x="5425063" y="2491733"/>
            <a:ext cx="2267938" cy="25009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4">
            <a:extLst>
              <a:ext uri="{FF2B5EF4-FFF2-40B4-BE49-F238E27FC236}">
                <a16:creationId xmlns:a16="http://schemas.microsoft.com/office/drawing/2014/main" id="{7C5A5A95-4719-C445-C74A-47D45C8E8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920226"/>
              </p:ext>
            </p:extLst>
          </p:nvPr>
        </p:nvGraphicFramePr>
        <p:xfrm>
          <a:off x="2660274" y="848518"/>
          <a:ext cx="5029200" cy="439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387377" imgH="10838993" progId="">
                  <p:embed/>
                </p:oleObj>
              </mc:Choice>
              <mc:Fallback>
                <p:oleObj r:id="rId2" imgW="12387377" imgH="10838993" progId="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7C5A5A95-4719-C445-C74A-47D45C8E8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274" y="848518"/>
                        <a:ext cx="5029200" cy="439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Slide Number Placeholder 2">
            <a:extLst>
              <a:ext uri="{FF2B5EF4-FFF2-40B4-BE49-F238E27FC236}">
                <a16:creationId xmlns:a16="http://schemas.microsoft.com/office/drawing/2014/main" id="{54671D2D-BCA9-2378-692C-4B3FCE25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9A2EEDE-7D2D-48CF-A51D-8B009BF77894}" type="slidenum">
              <a:rPr lang="en-US" altLang="en-US" sz="1200">
                <a:solidFill>
                  <a:srgbClr val="BCBCBC"/>
                </a:solidFill>
              </a:rPr>
              <a:pPr/>
              <a:t>4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E492BEF6-9B63-7383-4543-1005BEABF3AC}"/>
              </a:ext>
            </a:extLst>
          </p:cNvPr>
          <p:cNvSpPr>
            <a:spLocks noChangeArrowheads="1"/>
          </p:cNvSpPr>
          <p:nvPr/>
        </p:nvSpPr>
        <p:spPr bwMode="auto">
          <a:xfrm rot="-2181264">
            <a:off x="-160338" y="1974850"/>
            <a:ext cx="4572001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 b="1" dirty="0">
                <a:solidFill>
                  <a:schemeClr val="bg1"/>
                </a:solidFill>
              </a:rPr>
              <a:t>Each line is a separate pulse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3C6F5C-38EF-6577-7A0C-90295443239D}"/>
              </a:ext>
            </a:extLst>
          </p:cNvPr>
          <p:cNvCxnSpPr/>
          <p:nvPr/>
        </p:nvCxnSpPr>
        <p:spPr>
          <a:xfrm>
            <a:off x="2286000" y="2514600"/>
            <a:ext cx="1219200" cy="1066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98299C2-C851-20F3-7780-E6CCE0FA75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6348" y="472190"/>
            <a:ext cx="6251303" cy="104923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effectLst/>
              </a:rPr>
              <a:t>Linear Sequential Arrays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334F3329-78A4-6DFF-0B91-4268191346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83148" y="1828800"/>
            <a:ext cx="3702977" cy="3352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Damaged crystals create a loss of image in the line that the elements are damaged</a:t>
            </a:r>
            <a:endParaRPr lang="en-US" sz="2400" dirty="0"/>
          </a:p>
        </p:txBody>
      </p:sp>
      <p:pic>
        <p:nvPicPr>
          <p:cNvPr id="53254" name="Picture 8">
            <a:extLst>
              <a:ext uri="{FF2B5EF4-FFF2-40B4-BE49-F238E27FC236}">
                <a16:creationId xmlns:a16="http://schemas.microsoft.com/office/drawing/2014/main" id="{C64A2B6C-D285-A87D-D90C-236688EFC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15" y="1830106"/>
            <a:ext cx="1659731" cy="417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Rectangle 5">
            <a:extLst>
              <a:ext uri="{FF2B5EF4-FFF2-40B4-BE49-F238E27FC236}">
                <a16:creationId xmlns:a16="http://schemas.microsoft.com/office/drawing/2014/main" id="{4ABE93FB-3230-4C23-239D-81B1E0FE4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4274" y="4159146"/>
            <a:ext cx="104306" cy="1844415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256520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58F2D4A4-8338-FA59-C79C-40F358799A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Linear Sequential Arrays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BB712353-FC60-0682-5B88-3FAC8A7386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88684" y="2015734"/>
            <a:ext cx="3618943" cy="3450613"/>
          </a:xfrm>
        </p:spPr>
        <p:txBody>
          <a:bodyPr>
            <a:normAutofit/>
          </a:bodyPr>
          <a:lstStyle/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400"/>
              <a:t>These images can be </a:t>
            </a:r>
            <a:r>
              <a:rPr lang="en-US" sz="1400" b="1"/>
              <a:t>steered electronically </a:t>
            </a:r>
            <a:r>
              <a:rPr lang="en-US" sz="1400"/>
              <a:t>creating a </a:t>
            </a:r>
            <a:r>
              <a:rPr lang="en-US" sz="1400" b="1"/>
              <a:t>parallelogram shaped </a:t>
            </a:r>
            <a:r>
              <a:rPr lang="en-US" sz="1400"/>
              <a:t>image</a:t>
            </a:r>
          </a:p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400"/>
              <a:t>Beam formers of phased array systems steer sound beams by introducing sloped –shaped delays in the electrical excitation spikes.</a:t>
            </a:r>
          </a:p>
          <a:p>
            <a:pPr marL="548640" indent="-411480">
              <a:lnSpc>
                <a:spcPct val="110000"/>
              </a:lnSpc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400"/>
              <a:t>Often used in vascular imaging to create a better reflector or to angle correct for spectral or color Doppler </a:t>
            </a:r>
          </a:p>
        </p:txBody>
      </p:sp>
      <p:grpSp>
        <p:nvGrpSpPr>
          <p:cNvPr id="50207" name="Group 50206">
            <a:extLst>
              <a:ext uri="{FF2B5EF4-FFF2-40B4-BE49-F238E27FC236}">
                <a16:creationId xmlns:a16="http://schemas.microsoft.com/office/drawing/2014/main" id="{EB2B86EE-3087-44CA-888F-D3C6A4E4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71720" y="2012810"/>
            <a:ext cx="2985375" cy="3459865"/>
            <a:chOff x="6762294" y="2012810"/>
            <a:chExt cx="3980500" cy="3459865"/>
          </a:xfrm>
        </p:grpSpPr>
        <p:sp>
          <p:nvSpPr>
            <p:cNvPr id="50208" name="Rectangle 50207">
              <a:extLst>
                <a:ext uri="{FF2B5EF4-FFF2-40B4-BE49-F238E27FC236}">
                  <a16:creationId xmlns:a16="http://schemas.microsoft.com/office/drawing/2014/main" id="{F5D81E4D-BCD9-4B2F-B4F6-1BB0ECC9E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62294" y="2012810"/>
              <a:ext cx="3980500" cy="3459865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09" name="Rectangle 50208">
              <a:extLst>
                <a:ext uri="{FF2B5EF4-FFF2-40B4-BE49-F238E27FC236}">
                  <a16:creationId xmlns:a16="http://schemas.microsoft.com/office/drawing/2014/main" id="{BE69C3F4-8AC3-4C5D-A2C7-2DB4AB3C2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2529" y="2182137"/>
              <a:ext cx="3656537" cy="313000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http://www.michiganneurology.com/images/carotid.jpg">
            <a:extLst>
              <a:ext uri="{FF2B5EF4-FFF2-40B4-BE49-F238E27FC236}">
                <a16:creationId xmlns:a16="http://schemas.microsoft.com/office/drawing/2014/main" id="{9193BE49-BE87-C1CC-E5B1-381E118F4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93" r="15030" b="-4"/>
          <a:stretch/>
        </p:blipFill>
        <p:spPr>
          <a:xfrm>
            <a:off x="5425063" y="2491733"/>
            <a:ext cx="2267938" cy="25009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581580C6-A153-B573-2ADB-8DAD97123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060" y="374712"/>
            <a:ext cx="7772400" cy="1752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Convex, Curved or Curvilinear Array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67EEA8F0-3EEE-B5F5-79B5-27C0C7610FB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51185" y="2124103"/>
            <a:ext cx="6797415" cy="38618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/>
              <a:t>These are basically linear transducers, but they have a curve</a:t>
            </a:r>
          </a:p>
        </p:txBody>
      </p:sp>
      <p:graphicFrame>
        <p:nvGraphicFramePr>
          <p:cNvPr id="12290" name="Object 4">
            <a:extLst>
              <a:ext uri="{FF2B5EF4-FFF2-40B4-BE49-F238E27FC236}">
                <a16:creationId xmlns:a16="http://schemas.microsoft.com/office/drawing/2014/main" id="{07F05CE8-144E-F13C-6D2A-4C06088C105C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75630301"/>
              </p:ext>
            </p:extLst>
          </p:nvPr>
        </p:nvGraphicFramePr>
        <p:xfrm>
          <a:off x="1333500" y="3276600"/>
          <a:ext cx="64770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4645457" progId="">
                  <p:embed/>
                </p:oleObj>
              </mc:Choice>
              <mc:Fallback>
                <p:oleObj r:id="rId3" imgW="11613185" imgH="4645457" progId="">
                  <p:embed/>
                  <p:pic>
                    <p:nvPicPr>
                      <p:cNvPr id="12290" name="Object 4">
                        <a:extLst>
                          <a:ext uri="{FF2B5EF4-FFF2-40B4-BE49-F238E27FC236}">
                            <a16:creationId xmlns:a16="http://schemas.microsoft.com/office/drawing/2014/main" id="{07F05CE8-144E-F13C-6D2A-4C06088C10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3276600"/>
                        <a:ext cx="64770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Slide Number Placeholder 6">
            <a:extLst>
              <a:ext uri="{FF2B5EF4-FFF2-40B4-BE49-F238E27FC236}">
                <a16:creationId xmlns:a16="http://schemas.microsoft.com/office/drawing/2014/main" id="{4E3735EF-CA4C-9C0B-DE2C-64232B93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EA3807B-55A6-4D8F-9F1A-E110784F2EBD}" type="slidenum">
              <a:rPr lang="en-US" altLang="en-US" sz="1200">
                <a:solidFill>
                  <a:srgbClr val="BCBCBC"/>
                </a:solidFill>
              </a:rPr>
              <a:pPr/>
              <a:t>42</a:t>
            </a:fld>
            <a:endParaRPr lang="en-US" altLang="en-US" sz="1200">
              <a:solidFill>
                <a:srgbClr val="BCBCBC"/>
              </a:solidFill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4">
            <a:extLst>
              <a:ext uri="{FF2B5EF4-FFF2-40B4-BE49-F238E27FC236}">
                <a16:creationId xmlns:a16="http://schemas.microsoft.com/office/drawing/2014/main" id="{AC92C21B-00F3-EDFD-0206-2B27B24F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Convex, Curved, </a:t>
            </a:r>
            <a:br>
              <a:rPr lang="en-US"/>
            </a:br>
            <a:r>
              <a:rPr lang="en-US"/>
              <a:t>Curvilinear  Array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12533D68-DC8F-169F-46D9-6D840E014E0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2276" y="1854408"/>
            <a:ext cx="4572000" cy="3890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65760" indent="-255905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/>
              <a:t>120 to 250 rectangular strips of PZT material located </a:t>
            </a:r>
            <a:r>
              <a:rPr lang="en-US" b="1"/>
              <a:t>side by side</a:t>
            </a:r>
          </a:p>
          <a:p>
            <a:pPr marL="365760" indent="-255905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/>
              <a:t>Each PZT is about l wavelength in width</a:t>
            </a:r>
          </a:p>
          <a:p>
            <a:pPr marL="365760" indent="-255905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/>
              <a:t>In convex sequential arrays some but not all crystals are fired simultaneously to create a single sound beam.</a:t>
            </a:r>
          </a:p>
          <a:p>
            <a:pPr marL="365760" indent="-255905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r>
              <a:rPr lang="en-US"/>
              <a:t>The beams are directed straight out but are not parallel due to the arc.</a:t>
            </a:r>
          </a:p>
          <a:p>
            <a:pPr marL="365760" indent="-255905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3"/>
              <a:buChar char=""/>
              <a:defRPr/>
            </a:pP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3314" name="Object 5">
            <a:extLst>
              <a:ext uri="{FF2B5EF4-FFF2-40B4-BE49-F238E27FC236}">
                <a16:creationId xmlns:a16="http://schemas.microsoft.com/office/drawing/2014/main" id="{C7EBD03F-B17D-F121-510E-1858D49F17C0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95884777"/>
              </p:ext>
            </p:extLst>
          </p:nvPr>
        </p:nvGraphicFramePr>
        <p:xfrm>
          <a:off x="5263420" y="2603291"/>
          <a:ext cx="3285345" cy="239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8516417" progId="">
                  <p:embed/>
                </p:oleObj>
              </mc:Choice>
              <mc:Fallback>
                <p:oleObj r:id="rId3" imgW="11613185" imgH="8516417" progId="">
                  <p:embed/>
                  <p:pic>
                    <p:nvPicPr>
                      <p:cNvPr id="13314" name="Object 5">
                        <a:extLst>
                          <a:ext uri="{FF2B5EF4-FFF2-40B4-BE49-F238E27FC236}">
                            <a16:creationId xmlns:a16="http://schemas.microsoft.com/office/drawing/2014/main" id="{C7EBD03F-B17D-F121-510E-1858D49F17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3420" y="2603291"/>
                        <a:ext cx="3285345" cy="2391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Slide Number Placeholder 6">
            <a:extLst>
              <a:ext uri="{FF2B5EF4-FFF2-40B4-BE49-F238E27FC236}">
                <a16:creationId xmlns:a16="http://schemas.microsoft.com/office/drawing/2014/main" id="{17277459-D83A-8F0A-7D1A-8F25274A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A9AFB2B-59CD-4951-A5DE-1DE478B5DDA5}" type="slidenum">
              <a:rPr lang="en-US" altLang="en-US" sz="1200">
                <a:solidFill>
                  <a:srgbClr val="BCBCBC"/>
                </a:solidFill>
              </a:rPr>
              <a:pPr/>
              <a:t>43</a:t>
            </a:fld>
            <a:endParaRPr lang="en-US" altLang="en-US" sz="1200">
              <a:solidFill>
                <a:srgbClr val="BCBCBC"/>
              </a:solidFill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Slide Number Placeholder 5">
            <a:extLst>
              <a:ext uri="{FF2B5EF4-FFF2-40B4-BE49-F238E27FC236}">
                <a16:creationId xmlns:a16="http://schemas.microsoft.com/office/drawing/2014/main" id="{E3B4B1DF-ABC5-5BAF-6F84-539C5264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767323" y="6382809"/>
            <a:ext cx="795746" cy="503578"/>
          </a:xfrm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82251C8-0665-4262-A137-507BDB1AA720}" type="slidenum">
              <a:rPr lang="en-US" altLang="en-US" sz="1200">
                <a:solidFill>
                  <a:srgbClr val="BCBCBC"/>
                </a:solidFill>
              </a:rPr>
              <a:pPr/>
              <a:t>44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pic>
        <p:nvPicPr>
          <p:cNvPr id="58372" name="Picture 4" descr="~max0014">
            <a:extLst>
              <a:ext uri="{FF2B5EF4-FFF2-40B4-BE49-F238E27FC236}">
                <a16:creationId xmlns:a16="http://schemas.microsoft.com/office/drawing/2014/main" id="{3913004C-F4AA-29E6-B898-CEB122A62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38" y="1600200"/>
            <a:ext cx="4416323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7">
            <a:extLst>
              <a:ext uri="{FF2B5EF4-FFF2-40B4-BE49-F238E27FC236}">
                <a16:creationId xmlns:a16="http://schemas.microsoft.com/office/drawing/2014/main" id="{F11C540E-FBB8-B8E4-8805-58F34395B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830" y="381000"/>
            <a:ext cx="7583774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/>
              <a:t>The superficial region </a:t>
            </a:r>
            <a:r>
              <a:rPr lang="en-US" altLang="en-US" sz="3200" b="1" i="1" u="sng"/>
              <a:t>does not</a:t>
            </a:r>
            <a:r>
              <a:rPr lang="en-US" altLang="en-US" sz="3200" b="1"/>
              <a:t>  have a point. It is broad and curved.</a:t>
            </a:r>
            <a:endParaRPr lang="en-US" altLang="en-US" sz="320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377" name="Rectangle 5837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373" name="Picture 58372">
            <a:extLst>
              <a:ext uri="{FF2B5EF4-FFF2-40B4-BE49-F238E27FC236}">
                <a16:creationId xmlns:a16="http://schemas.microsoft.com/office/drawing/2014/main" id="{FBDD8199-2CD3-D9F1-1F9A-33909CEE0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l="17059" r="-1" b="-1"/>
          <a:stretch/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5837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38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383" name="Rectangle 5838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F2146C38-BAC8-005C-8931-138B875CC2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500"/>
              <a:t>Convex, Curved, Curvilinear  Array</a:t>
            </a:r>
          </a:p>
        </p:txBody>
      </p:sp>
      <p:cxnSp>
        <p:nvCxnSpPr>
          <p:cNvPr id="58385" name="Straight Connector 5838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062D9FB-BA2C-62FD-DF25-7C2751DF07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2477" y="1193800"/>
            <a:ext cx="4563818" cy="4699000"/>
          </a:xfrm>
        </p:spPr>
        <p:txBody>
          <a:bodyPr anchor="ctr">
            <a:normAutofit/>
          </a:bodyPr>
          <a:lstStyle/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700" b="1" dirty="0"/>
              <a:t>Focusing </a:t>
            </a:r>
            <a:r>
              <a:rPr lang="en-US" sz="1700" dirty="0"/>
              <a:t>is done electronically.</a:t>
            </a:r>
          </a:p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700" b="1" dirty="0"/>
              <a:t>Transmit focusing </a:t>
            </a:r>
            <a:r>
              <a:rPr lang="en-US" sz="1700" dirty="0"/>
              <a:t>is done by exciting the elements in the fired groups with an appropriate delay for the curved line pattern</a:t>
            </a:r>
          </a:p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700" b="1" dirty="0"/>
              <a:t>Dynamic receive focus </a:t>
            </a:r>
            <a:r>
              <a:rPr lang="en-US" sz="1700" dirty="0"/>
              <a:t>uses electrical delays in the returning signals</a:t>
            </a:r>
          </a:p>
          <a:p>
            <a:pPr marL="548640" indent="-411480">
              <a:lnSpc>
                <a:spcPct val="110000"/>
              </a:lnSpc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700" b="1" dirty="0"/>
              <a:t>Image shape</a:t>
            </a:r>
            <a:r>
              <a:rPr lang="en-US" sz="1700" dirty="0"/>
              <a:t>: blunted sector shape</a:t>
            </a:r>
          </a:p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700" b="1" dirty="0"/>
              <a:t>Damaged crystals </a:t>
            </a:r>
            <a:r>
              <a:rPr lang="en-US" sz="1700" dirty="0"/>
              <a:t>create a loss of image in the line that the elements are damaged</a:t>
            </a:r>
          </a:p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None/>
              <a:defRPr/>
            </a:pPr>
            <a:endParaRPr lang="en-US" sz="1700"/>
          </a:p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endParaRPr lang="en-US" sz="1700"/>
          </a:p>
        </p:txBody>
      </p:sp>
      <p:sp>
        <p:nvSpPr>
          <p:cNvPr id="5838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2146C38-BAC8-005C-8931-138B875CC2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8685" y="804520"/>
            <a:ext cx="4162766" cy="104923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/>
              <a:t>Convex, Curved, Curvilinear  Array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062D9FB-BA2C-62FD-DF25-7C2751DF07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88685" y="2015732"/>
            <a:ext cx="4162766" cy="3450613"/>
          </a:xfrm>
        </p:spPr>
        <p:txBody>
          <a:bodyPr>
            <a:norm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/>
              <a:t>Image shape: blunted sector shape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/>
              <a:t>Damaged crystals create a loss of image in the line that the elements are damaged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Tx/>
              <a:buNone/>
              <a:defRPr/>
            </a:pPr>
            <a:endParaRPr lang="en-US"/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endParaRPr lang="en-US"/>
          </a:p>
        </p:txBody>
      </p:sp>
      <p:grpSp>
        <p:nvGrpSpPr>
          <p:cNvPr id="58376" name="Group 58375">
            <a:extLst>
              <a:ext uri="{FF2B5EF4-FFF2-40B4-BE49-F238E27FC236}">
                <a16:creationId xmlns:a16="http://schemas.microsoft.com/office/drawing/2014/main" id="{FAFF86CF-19EF-4C41-A233-65C86F18F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041" y="482171"/>
            <a:ext cx="3055899" cy="5149101"/>
            <a:chOff x="7477388" y="482171"/>
            <a:chExt cx="4074533" cy="5149101"/>
          </a:xfrm>
        </p:grpSpPr>
        <p:sp>
          <p:nvSpPr>
            <p:cNvPr id="58377" name="Rectangle 58376">
              <a:extLst>
                <a:ext uri="{FF2B5EF4-FFF2-40B4-BE49-F238E27FC236}">
                  <a16:creationId xmlns:a16="http://schemas.microsoft.com/office/drawing/2014/main" id="{28E35A49-0DFA-4196-9078-0E4BA36B6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78" name="Rectangle 58377">
              <a:extLst>
                <a:ext uri="{FF2B5EF4-FFF2-40B4-BE49-F238E27FC236}">
                  <a16:creationId xmlns:a16="http://schemas.microsoft.com/office/drawing/2014/main" id="{2F874E7E-962C-4172-BB41-D1A5E8B09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n ultrasound of a fetus&#10;&#10;Description automatically generated">
            <a:extLst>
              <a:ext uri="{FF2B5EF4-FFF2-40B4-BE49-F238E27FC236}">
                <a16:creationId xmlns:a16="http://schemas.microsoft.com/office/drawing/2014/main" id="{42AE9060-E7D7-A826-CA13-1270745C59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36" r="-6" b="107"/>
          <a:stretch/>
        </p:blipFill>
        <p:spPr>
          <a:xfrm>
            <a:off x="6087279" y="1116344"/>
            <a:ext cx="2099328" cy="1850789"/>
          </a:xfrm>
          <a:prstGeom prst="rect">
            <a:avLst/>
          </a:prstGeom>
        </p:spPr>
      </p:pic>
      <p:pic>
        <p:nvPicPr>
          <p:cNvPr id="2" name="Picture 1" descr="An ultrasound of a baby&#10;&#10;Description automatically generated">
            <a:extLst>
              <a:ext uri="{FF2B5EF4-FFF2-40B4-BE49-F238E27FC236}">
                <a16:creationId xmlns:a16="http://schemas.microsoft.com/office/drawing/2014/main" id="{FB988C8E-0F3E-8B0C-ECBF-188673002B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6" r="1" b="1"/>
          <a:stretch/>
        </p:blipFill>
        <p:spPr>
          <a:xfrm>
            <a:off x="6087279" y="3131726"/>
            <a:ext cx="2099328" cy="1850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1DFE15-1C75-225F-EB30-DAAA3A4C676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073327" y="1887355"/>
            <a:ext cx="64332" cy="993725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33149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AE2BD300-FE3D-1C22-0E2C-3A026C749D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8685" y="804520"/>
            <a:ext cx="3479258" cy="104923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Vector Arrays</a:t>
            </a:r>
          </a:p>
        </p:txBody>
      </p:sp>
      <p:sp>
        <p:nvSpPr>
          <p:cNvPr id="66563" name="Slide Number Placeholder 5">
            <a:extLst>
              <a:ext uri="{FF2B5EF4-FFF2-40B4-BE49-F238E27FC236}">
                <a16:creationId xmlns:a16="http://schemas.microsoft.com/office/drawing/2014/main" id="{709A4101-FBF9-8F95-341A-2A4A1C45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986291" y="6232907"/>
            <a:ext cx="608264" cy="503578"/>
          </a:xfrm>
        </p:spPr>
        <p:txBody>
          <a:bodyPr lIns="91440" rIns="91440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6FB440DC-3238-41D6-800F-CECFFDF619B2}" type="slidenum">
              <a:rPr lang="en-US" altLang="en-US" dirty="0"/>
              <a:pPr>
                <a:spcAft>
                  <a:spcPts val="600"/>
                </a:spcAft>
              </a:pPr>
              <a:t>47</a:t>
            </a:fld>
            <a:endParaRPr lang="en-US" altLang="en-US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51426DFC-6D5B-C412-75A2-E23CA00E64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88685" y="2015732"/>
            <a:ext cx="3129387" cy="3450613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1700"/>
              <a:t>Combines linear sequential and linear phased array technologies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1700"/>
              <a:t>Sloped electrical delays create the virtual sector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1700"/>
              <a:t>There are 120 to 250 rectangular strips of PZT material located side by side with the footprint often being rather small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en-US" sz="1700"/>
          </a:p>
        </p:txBody>
      </p:sp>
      <p:pic>
        <p:nvPicPr>
          <p:cNvPr id="3" name="Picture 2" descr="A close-up of a device&#10;&#10;Description automatically generated">
            <a:extLst>
              <a:ext uri="{FF2B5EF4-FFF2-40B4-BE49-F238E27FC236}">
                <a16:creationId xmlns:a16="http://schemas.microsoft.com/office/drawing/2014/main" id="{FD9943F6-542D-68E1-F7FA-483C691E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08" y="1791995"/>
            <a:ext cx="3720331" cy="26879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2512F40-BE0E-DDEF-CA33-E20D8A8E0D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8685" y="804520"/>
            <a:ext cx="3132611" cy="104923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Vector Arrays</a:t>
            </a:r>
          </a:p>
        </p:txBody>
      </p:sp>
      <p:sp>
        <p:nvSpPr>
          <p:cNvPr id="67587" name="Slide Number Placeholder 5">
            <a:extLst>
              <a:ext uri="{FF2B5EF4-FFF2-40B4-BE49-F238E27FC236}">
                <a16:creationId xmlns:a16="http://schemas.microsoft.com/office/drawing/2014/main" id="{677CD0BD-F711-5D9C-E5F4-58C4286B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286094" y="6270383"/>
            <a:ext cx="608264" cy="503578"/>
          </a:xfrm>
        </p:spPr>
        <p:txBody>
          <a:bodyPr lIns="91440" rIns="91440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38D40320-9B92-48BF-8CB5-E4A02E2ED19D}" type="slidenum">
              <a:rPr lang="en-US" altLang="en-US" sz="1800" dirty="0">
                <a:latin typeface="Times New Roman"/>
                <a:cs typeface="Times New Roman"/>
              </a:rPr>
              <a:pPr>
                <a:spcAft>
                  <a:spcPts val="600"/>
                </a:spcAft>
              </a:pPr>
              <a:t>48</a:t>
            </a:fld>
            <a:endParaRPr lang="en-US" altLang="en-US" sz="1800">
              <a:latin typeface="Times New Roman"/>
              <a:cs typeface="Times New Roman"/>
            </a:endParaRP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A3228D03-426A-E036-08A6-6AAFED9353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88685" y="2015732"/>
            <a:ext cx="3129387" cy="3450613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1700" dirty="0"/>
              <a:t>Beam focusing is similar to phased array transducers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1700" dirty="0"/>
              <a:t>The electronic transmit focusing and dynamic range focusing improves the image quality</a:t>
            </a:r>
          </a:p>
          <a:p>
            <a:pPr>
              <a:lnSpc>
                <a:spcPct val="110000"/>
              </a:lnSpc>
            </a:pPr>
            <a:r>
              <a:rPr lang="en-US" altLang="en-US" sz="1700" dirty="0"/>
              <a:t>The image shape is a </a:t>
            </a:r>
            <a:r>
              <a:rPr lang="en-US" altLang="en-US" sz="1700" b="1" dirty="0"/>
              <a:t>trapezoid </a:t>
            </a:r>
            <a:r>
              <a:rPr lang="en-US" altLang="en-US" sz="1700" dirty="0"/>
              <a:t>unlike curved array images the near field is flat</a:t>
            </a:r>
          </a:p>
        </p:txBody>
      </p:sp>
      <p:pic>
        <p:nvPicPr>
          <p:cNvPr id="2" name="Picture 1" descr="An ultrasound of a baby&#10;&#10;Description automatically generated">
            <a:extLst>
              <a:ext uri="{FF2B5EF4-FFF2-40B4-BE49-F238E27FC236}">
                <a16:creationId xmlns:a16="http://schemas.microsoft.com/office/drawing/2014/main" id="{CA767649-AAA7-48AE-639A-C62B5D5B7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6" r="16836" b="2"/>
          <a:stretch/>
        </p:blipFill>
        <p:spPr>
          <a:xfrm>
            <a:off x="4570808" y="1084691"/>
            <a:ext cx="3720331" cy="41025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17" name="Rectangle 6861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614" name="Picture 68613">
            <a:extLst>
              <a:ext uri="{FF2B5EF4-FFF2-40B4-BE49-F238E27FC236}">
                <a16:creationId xmlns:a16="http://schemas.microsoft.com/office/drawing/2014/main" id="{7B3984E7-6827-BDA1-F2CC-7D6B996FB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t="7973" r="6" b="17030"/>
          <a:stretch/>
        </p:blipFill>
        <p:spPr>
          <a:xfrm>
            <a:off x="228" y="-56203"/>
            <a:ext cx="9143772" cy="6857990"/>
          </a:xfrm>
          <a:prstGeom prst="rect">
            <a:avLst/>
          </a:prstGeom>
        </p:spPr>
      </p:pic>
      <p:sp>
        <p:nvSpPr>
          <p:cNvPr id="686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62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8623" name="Rectangle 6862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48912FB7-48E0-47CF-805B-4C36A66C39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500"/>
              <a:t>Slice Thickness or Elevational Resolution</a:t>
            </a:r>
          </a:p>
        </p:txBody>
      </p:sp>
      <p:cxnSp>
        <p:nvCxnSpPr>
          <p:cNvPr id="68625" name="Straight Connector 686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4801E4E-75FA-18F8-532A-2970EC716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2477" y="1193800"/>
            <a:ext cx="4563818" cy="4699000"/>
          </a:xfrm>
        </p:spPr>
        <p:txBody>
          <a:bodyPr anchor="ctr">
            <a:norm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/>
              <a:t>Axial and lateral resolution affects image quality 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/>
              <a:t>Slice thickness also contributes to </a:t>
            </a:r>
            <a:r>
              <a:rPr lang="en-US" b="1"/>
              <a:t>image quality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/>
              <a:t>Image resolution in reality deals with three-dimensional space</a:t>
            </a:r>
          </a:p>
          <a:p>
            <a:pPr marL="868680" lvl="1" indent="-283210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r>
              <a:rPr lang="en-US"/>
              <a:t>shallow to deep</a:t>
            </a:r>
          </a:p>
          <a:p>
            <a:pPr marL="868680" lvl="1" indent="-283210">
              <a:buFont typeface="Wingdings 2"/>
              <a:buChar char=""/>
              <a:defRPr/>
            </a:pPr>
            <a:r>
              <a:rPr lang="en-US"/>
              <a:t>side-to-side</a:t>
            </a:r>
          </a:p>
          <a:p>
            <a:pPr marL="868680" lvl="1" indent="-283210">
              <a:buFont typeface="Wingdings 2"/>
              <a:buChar char=""/>
              <a:defRPr/>
            </a:pPr>
            <a:r>
              <a:rPr lang="en-US"/>
              <a:t>above-to-below the imaging plane </a:t>
            </a:r>
          </a:p>
        </p:txBody>
      </p:sp>
      <p:sp>
        <p:nvSpPr>
          <p:cNvPr id="686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27652">
            <a:extLst>
              <a:ext uri="{FF2B5EF4-FFF2-40B4-BE49-F238E27FC236}">
                <a16:creationId xmlns:a16="http://schemas.microsoft.com/office/drawing/2014/main" id="{A8B0A65F-215C-33DB-7D8A-72A57F9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11001" b="-1"/>
          <a:stretch/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23554" name="AutoShape 2">
            <a:extLst>
              <a:ext uri="{FF2B5EF4-FFF2-40B4-BE49-F238E27FC236}">
                <a16:creationId xmlns:a16="http://schemas.microsoft.com/office/drawing/2014/main" id="{6A8DFD10-9FAA-934E-3C40-23B3D8575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7702" y="953324"/>
            <a:ext cx="7202456" cy="1049235"/>
          </a:xfrm>
        </p:spPr>
        <p:txBody>
          <a:bodyPr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/>
              <a:t>What you will need to know about each type of transducer: 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8854291-639C-15C6-4650-228C8F2F04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702" y="2171769"/>
            <a:ext cx="7202456" cy="329457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Shape and number of active elements</a:t>
            </a:r>
          </a:p>
          <a:p>
            <a:pPr eaLnBrk="1" hangingPunct="1"/>
            <a:r>
              <a:rPr lang="en-US" altLang="en-US"/>
              <a:t>Automatic redirection of the sound beams to create an image (beam steering)</a:t>
            </a:r>
          </a:p>
          <a:p>
            <a:pPr eaLnBrk="1" hangingPunct="1"/>
            <a:r>
              <a:rPr lang="en-US" altLang="en-US"/>
              <a:t>Methods of focusing for each beam</a:t>
            </a:r>
          </a:p>
          <a:p>
            <a:pPr eaLnBrk="1" hangingPunct="1"/>
            <a:r>
              <a:rPr lang="en-US" altLang="en-US"/>
              <a:t>Shape of the two-dimensional image</a:t>
            </a:r>
          </a:p>
          <a:p>
            <a:pPr eaLnBrk="1" hangingPunct="1"/>
            <a:r>
              <a:rPr lang="en-US" altLang="en-US"/>
              <a:t>Consequences of a damaged element or crystal 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B3C0DA20-FA85-EB13-9304-88DBE767BA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92610"/>
            <a:ext cx="77724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/>
              <a:t>Slice Thickness or </a:t>
            </a:r>
            <a:br>
              <a:rPr lang="en-US" sz="3500" dirty="0"/>
            </a:br>
            <a:r>
              <a:rPr lang="en-US" sz="3500" dirty="0"/>
              <a:t>Elevational Resolution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D363BB7-743D-D07D-74D0-DF278D68BC6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9100" y="1689100"/>
            <a:ext cx="86106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dirty="0"/>
              <a:t>Element shapes affect this resolution </a:t>
            </a:r>
          </a:p>
          <a:p>
            <a:r>
              <a:rPr lang="en-US" altLang="en-US" dirty="0"/>
              <a:t>Disc shapes have the thinnest plane within the focal zone.</a:t>
            </a:r>
          </a:p>
        </p:txBody>
      </p:sp>
      <p:graphicFrame>
        <p:nvGraphicFramePr>
          <p:cNvPr id="14338" name="Object 4">
            <a:extLst>
              <a:ext uri="{FF2B5EF4-FFF2-40B4-BE49-F238E27FC236}">
                <a16:creationId xmlns:a16="http://schemas.microsoft.com/office/drawing/2014/main" id="{981926DD-5878-E942-20E2-67743DA04572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2660301259"/>
              </p:ext>
            </p:extLst>
          </p:nvPr>
        </p:nvGraphicFramePr>
        <p:xfrm>
          <a:off x="1487487" y="2819400"/>
          <a:ext cx="6473825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3871265" progId="">
                  <p:embed/>
                </p:oleObj>
              </mc:Choice>
              <mc:Fallback>
                <p:oleObj r:id="rId3" imgW="11613185" imgH="3871265" progId="">
                  <p:embed/>
                  <p:pic>
                    <p:nvPicPr>
                      <p:cNvPr id="14338" name="Object 4">
                        <a:extLst>
                          <a:ext uri="{FF2B5EF4-FFF2-40B4-BE49-F238E27FC236}">
                            <a16:creationId xmlns:a16="http://schemas.microsoft.com/office/drawing/2014/main" id="{981926DD-5878-E942-20E2-67743DA045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7" y="2819400"/>
                        <a:ext cx="6473825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Slide Number Placeholder 6">
            <a:extLst>
              <a:ext uri="{FF2B5EF4-FFF2-40B4-BE49-F238E27FC236}">
                <a16:creationId xmlns:a16="http://schemas.microsoft.com/office/drawing/2014/main" id="{651D5E40-4598-AE20-6B9A-07EEA596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CBB5DAD-55BB-4534-A205-06E1C4995223}" type="slidenum">
              <a:rPr lang="en-US" altLang="en-US" sz="1200">
                <a:solidFill>
                  <a:srgbClr val="BCBCBC"/>
                </a:solidFill>
              </a:rPr>
              <a:pPr/>
              <a:t>50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C741500A-8454-52E7-7E46-717CDF19C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947" y="5111157"/>
            <a:ext cx="8839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 dirty="0">
                <a:latin typeface="Times New Roman"/>
                <a:cs typeface="Times New Roman"/>
              </a:rPr>
              <a:t>*Found in mechanical and annular phased array transducers</a:t>
            </a:r>
          </a:p>
          <a:p>
            <a:r>
              <a:rPr lang="en-US" altLang="en-US" b="1" dirty="0">
                <a:latin typeface="Times New Roman"/>
                <a:cs typeface="Times New Roman"/>
              </a:rPr>
              <a:t>*Have equal resolution in all planes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664" name="Rectangle 70663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660" name="Picture 70659" descr="View of a bridge with a white ceiling">
            <a:extLst>
              <a:ext uri="{FF2B5EF4-FFF2-40B4-BE49-F238E27FC236}">
                <a16:creationId xmlns:a16="http://schemas.microsoft.com/office/drawing/2014/main" id="{968D2FBE-A1C6-74AE-38CF-3B64BB673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l="11135" r="-3" b="-3"/>
          <a:stretch/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70666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0668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670" name="Rectangle 70669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DAF83988-DD38-28E4-C1CD-C0B9BF2080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500"/>
              <a:t>Slice Thickness or Elevational Resolution</a:t>
            </a:r>
          </a:p>
        </p:txBody>
      </p:sp>
      <p:cxnSp>
        <p:nvCxnSpPr>
          <p:cNvPr id="70672" name="Straight Connector 70671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B78BCE2-2DEB-708E-6B93-068F2E42F5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2477" y="1193800"/>
            <a:ext cx="4563818" cy="4699000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Measured perpendicular to imaging plane </a:t>
            </a:r>
          </a:p>
          <a:p>
            <a:r>
              <a:rPr lang="en-US" altLang="en-US" dirty="0"/>
              <a:t>The beam has a measurable thickness that varies with depth.</a:t>
            </a:r>
          </a:p>
          <a:p>
            <a:pPr eaLnBrk="1" hangingPunct="1"/>
            <a:r>
              <a:rPr lang="en-US" altLang="en-US" dirty="0"/>
              <a:t>Structures that are in the edges of the plane can create reflection that are demonstrated on the final image</a:t>
            </a:r>
          </a:p>
        </p:txBody>
      </p:sp>
      <p:sp>
        <p:nvSpPr>
          <p:cNvPr id="70674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678" name="Rectangle 7067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663" name="Picture 70662" descr="Arrow shape abstract background">
            <a:extLst>
              <a:ext uri="{FF2B5EF4-FFF2-40B4-BE49-F238E27FC236}">
                <a16:creationId xmlns:a16="http://schemas.microsoft.com/office/drawing/2014/main" id="{D7902853-095A-C89E-B114-340AAC18B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25002"/>
          <a:stretch/>
        </p:blipFill>
        <p:spPr>
          <a:xfrm>
            <a:off x="228" y="9379"/>
            <a:ext cx="9143772" cy="6857990"/>
          </a:xfrm>
          <a:prstGeom prst="rect">
            <a:avLst/>
          </a:prstGeom>
        </p:spPr>
      </p:pic>
      <p:sp>
        <p:nvSpPr>
          <p:cNvPr id="7068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068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684" name="Rectangle 7068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20A288-B3E5-2719-95E1-14B0AD9A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500"/>
              <a:t>Slice Thickness or Elevational Resolution</a:t>
            </a:r>
            <a:endParaRPr lang="en-US" sz="2500" b="0"/>
          </a:p>
        </p:txBody>
      </p:sp>
      <p:cxnSp>
        <p:nvCxnSpPr>
          <p:cNvPr id="70686" name="Straight Connector 7068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39" name="Content Placeholder 1">
            <a:extLst>
              <a:ext uri="{FF2B5EF4-FFF2-40B4-BE49-F238E27FC236}">
                <a16:creationId xmlns:a16="http://schemas.microsoft.com/office/drawing/2014/main" id="{57E8E85D-C7C1-D8D9-F041-0DC4E1E91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477" y="1193800"/>
            <a:ext cx="4563818" cy="469900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dirty="0"/>
              <a:t>For most linear, curved, and phased arrays the electronic focusing is for IN-PLANE width of the beam.</a:t>
            </a:r>
          </a:p>
          <a:p>
            <a:r>
              <a:rPr lang="en-US" altLang="en-US" dirty="0"/>
              <a:t>An acoustic lens is used to create a thinner slice.</a:t>
            </a:r>
          </a:p>
          <a:p>
            <a:pPr marL="0" indent="0">
              <a:buNone/>
            </a:pPr>
            <a:endParaRPr lang="en-US" altLang="en-US"/>
          </a:p>
        </p:txBody>
      </p:sp>
      <p:sp>
        <p:nvSpPr>
          <p:cNvPr id="7068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0694965B-CB3A-6498-4C85-453E38EB37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3354"/>
            <a:ext cx="77724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Slice Thickness or </a:t>
            </a:r>
            <a:br>
              <a:rPr lang="en-US"/>
            </a:br>
            <a:r>
              <a:rPr lang="en-US"/>
              <a:t>Elevational Resolution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9A408D5-5FD3-1D73-D7D6-9533022A081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907498"/>
            <a:ext cx="4495800" cy="399800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65125" indent="-255270">
              <a:buFont typeface="Wingdings 3" panose="05040102010807070707" pitchFamily="18" charset="2"/>
              <a:buChar char=""/>
            </a:pPr>
            <a:r>
              <a:rPr lang="en-US" altLang="en-US" sz="2600" dirty="0"/>
              <a:t>With rectangular elements phasing focuses the beam</a:t>
            </a:r>
            <a:endParaRPr lang="en-US"/>
          </a:p>
          <a:p>
            <a:pPr marL="365125" indent="-255270">
              <a:buFont typeface="Wingdings 3" panose="05040102010807070707" pitchFamily="18" charset="2"/>
              <a:buChar char=""/>
            </a:pPr>
            <a:r>
              <a:rPr lang="en-US" altLang="en-US" sz="2600" dirty="0"/>
              <a:t>This narrowing improves lateral resolution but not slice thickness</a:t>
            </a:r>
            <a:endParaRPr lang="en-US"/>
          </a:p>
          <a:p>
            <a:pPr marL="365125" indent="-255270">
              <a:buFont typeface="Wingdings 3" panose="05040102010807070707" pitchFamily="18" charset="2"/>
              <a:buChar char=""/>
            </a:pPr>
            <a:r>
              <a:rPr lang="en-US" altLang="en-US" sz="2600" dirty="0"/>
              <a:t>With regard to resolution,  axial is best, then lateral, followed by elevational</a:t>
            </a:r>
          </a:p>
        </p:txBody>
      </p:sp>
      <p:graphicFrame>
        <p:nvGraphicFramePr>
          <p:cNvPr id="15362" name="Object 4">
            <a:extLst>
              <a:ext uri="{FF2B5EF4-FFF2-40B4-BE49-F238E27FC236}">
                <a16:creationId xmlns:a16="http://schemas.microsoft.com/office/drawing/2014/main" id="{72DD50C0-B109-F0FE-1149-C821D1A63F6B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2590868801"/>
              </p:ext>
            </p:extLst>
          </p:nvPr>
        </p:nvGraphicFramePr>
        <p:xfrm>
          <a:off x="4833891" y="1905000"/>
          <a:ext cx="38100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9290609" progId="">
                  <p:embed/>
                </p:oleObj>
              </mc:Choice>
              <mc:Fallback>
                <p:oleObj r:id="rId3" imgW="11613185" imgH="9290609" progId="">
                  <p:embed/>
                  <p:pic>
                    <p:nvPicPr>
                      <p:cNvPr id="15362" name="Object 4">
                        <a:extLst>
                          <a:ext uri="{FF2B5EF4-FFF2-40B4-BE49-F238E27FC236}">
                            <a16:creationId xmlns:a16="http://schemas.microsoft.com/office/drawing/2014/main" id="{72DD50C0-B109-F0FE-1149-C821D1A63F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3891" y="1905000"/>
                        <a:ext cx="38100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Slide Number Placeholder 6">
            <a:extLst>
              <a:ext uri="{FF2B5EF4-FFF2-40B4-BE49-F238E27FC236}">
                <a16:creationId xmlns:a16="http://schemas.microsoft.com/office/drawing/2014/main" id="{41EDC906-4B71-0486-BB6A-616BBF80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06F656F-8310-438D-A2C6-4E27CCB69B8F}" type="slidenum">
              <a:rPr lang="en-US" altLang="en-US" sz="1200">
                <a:solidFill>
                  <a:srgbClr val="BCBCBC"/>
                </a:solidFill>
              </a:rPr>
              <a:pPr/>
              <a:t>53</a:t>
            </a:fld>
            <a:endParaRPr lang="en-US" altLang="en-US" sz="1200">
              <a:solidFill>
                <a:srgbClr val="BCBCBC"/>
              </a:solidFill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393E252B-D1B8-A809-724D-C85F74B423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1½ Dimensional arrays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D36F50D4-D38E-AA42-D4E3-E79EC60A588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676400"/>
            <a:ext cx="4997345" cy="441960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65125" indent="-255270">
              <a:buFont typeface="Wingdings 3" panose="05040102010807070707" pitchFamily="18" charset="2"/>
              <a:buChar char=""/>
            </a:pPr>
            <a:r>
              <a:rPr lang="en-US" altLang="en-US" sz="2600" dirty="0"/>
              <a:t>Some modern transducers have improved slice thickness creating thinner beams by altering the single PZT to multiple crystals</a:t>
            </a:r>
            <a:endParaRPr lang="en-US" dirty="0"/>
          </a:p>
          <a:p>
            <a:pPr marL="365125" indent="-255270">
              <a:buFont typeface="Wingdings 3" panose="05040102010807070707" pitchFamily="18" charset="2"/>
              <a:buChar char=""/>
            </a:pPr>
            <a:r>
              <a:rPr lang="en-US" altLang="en-US" sz="2600" dirty="0"/>
              <a:t>This changes the PZT number </a:t>
            </a:r>
          </a:p>
          <a:p>
            <a:pPr marL="365125" indent="-255270" eaLnBrk="1" hangingPunct="1">
              <a:buFont typeface="Wingdings 3" panose="05040102010807070707" pitchFamily="18" charset="2"/>
              <a:buChar char=""/>
            </a:pPr>
            <a:r>
              <a:rPr lang="en-US" altLang="en-US" sz="2600" dirty="0"/>
              <a:t>Might be 700: 7 rows high by 100 wide</a:t>
            </a:r>
          </a:p>
        </p:txBody>
      </p:sp>
      <p:graphicFrame>
        <p:nvGraphicFramePr>
          <p:cNvPr id="16386" name="Object 4">
            <a:extLst>
              <a:ext uri="{FF2B5EF4-FFF2-40B4-BE49-F238E27FC236}">
                <a16:creationId xmlns:a16="http://schemas.microsoft.com/office/drawing/2014/main" id="{F826135C-1005-F49D-CF9F-9A840F3D00E4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1170397682"/>
              </p:ext>
            </p:extLst>
          </p:nvPr>
        </p:nvGraphicFramePr>
        <p:xfrm>
          <a:off x="5512008" y="2680741"/>
          <a:ext cx="2919960" cy="2409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8516417" progId="">
                  <p:embed/>
                </p:oleObj>
              </mc:Choice>
              <mc:Fallback>
                <p:oleObj r:id="rId3" imgW="11613185" imgH="8516417" progId="">
                  <p:embed/>
                  <p:pic>
                    <p:nvPicPr>
                      <p:cNvPr id="16386" name="Object 4">
                        <a:extLst>
                          <a:ext uri="{FF2B5EF4-FFF2-40B4-BE49-F238E27FC236}">
                            <a16:creationId xmlns:a16="http://schemas.microsoft.com/office/drawing/2014/main" id="{F826135C-1005-F49D-CF9F-9A840F3D0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2008" y="2680741"/>
                        <a:ext cx="2919960" cy="2409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Slide Number Placeholder 6">
            <a:extLst>
              <a:ext uri="{FF2B5EF4-FFF2-40B4-BE49-F238E27FC236}">
                <a16:creationId xmlns:a16="http://schemas.microsoft.com/office/drawing/2014/main" id="{EBE31433-23BB-3E75-609E-F44649CB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C3A3A29-7A9A-4F31-889D-498D9A3B8E12}" type="slidenum">
              <a:rPr lang="en-US" altLang="en-US" sz="1200">
                <a:solidFill>
                  <a:srgbClr val="BCBCBC"/>
                </a:solidFill>
              </a:rPr>
              <a:pPr/>
              <a:t>54</a:t>
            </a:fld>
            <a:endParaRPr lang="en-US" altLang="en-US" sz="1200">
              <a:solidFill>
                <a:srgbClr val="BCBCBC"/>
              </a:solidFill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9" name="Rectangle 66568">
            <a:extLst>
              <a:ext uri="{FF2B5EF4-FFF2-40B4-BE49-F238E27FC236}">
                <a16:creationId xmlns:a16="http://schemas.microsoft.com/office/drawing/2014/main" id="{683EAA59-24DC-4627-AB66-12602B762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6571" name="Picture 66570">
            <a:extLst>
              <a:ext uri="{FF2B5EF4-FFF2-40B4-BE49-F238E27FC236}">
                <a16:creationId xmlns:a16="http://schemas.microsoft.com/office/drawing/2014/main" id="{337D7E9F-40E2-421F-8428-EF1ED3BD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66573" name="Straight Connector 66572">
            <a:extLst>
              <a:ext uri="{FF2B5EF4-FFF2-40B4-BE49-F238E27FC236}">
                <a16:creationId xmlns:a16="http://schemas.microsoft.com/office/drawing/2014/main" id="{42928F44-8AA2-4E03-A7D3-F2A035E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6575" name="Rectangle 66574">
            <a:extLst>
              <a:ext uri="{FF2B5EF4-FFF2-40B4-BE49-F238E27FC236}">
                <a16:creationId xmlns:a16="http://schemas.microsoft.com/office/drawing/2014/main" id="{A538C7E5-0116-453C-9CD0-757E1C972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79CA3-63A2-89C4-1BA7-E8983E2C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/>
              <a:t>3-Dimensional imaging (3d)</a:t>
            </a:r>
          </a:p>
        </p:txBody>
      </p:sp>
      <p:cxnSp>
        <p:nvCxnSpPr>
          <p:cNvPr id="66577" name="Straight Connector 66576">
            <a:extLst>
              <a:ext uri="{FF2B5EF4-FFF2-40B4-BE49-F238E27FC236}">
                <a16:creationId xmlns:a16="http://schemas.microsoft.com/office/drawing/2014/main" id="{B755E3F5-39D9-4ABF-BFA5-232E87111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8155" y="1996645"/>
            <a:ext cx="720245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579" name="Rectangle 66578">
            <a:extLst>
              <a:ext uri="{FF2B5EF4-FFF2-40B4-BE49-F238E27FC236}">
                <a16:creationId xmlns:a16="http://schemas.microsoft.com/office/drawing/2014/main" id="{EB09849A-7D0C-4F36-A0D6-6BD64C50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66565" name="Text Placeholder 2">
            <a:extLst>
              <a:ext uri="{FF2B5EF4-FFF2-40B4-BE49-F238E27FC236}">
                <a16:creationId xmlns:a16="http://schemas.microsoft.com/office/drawing/2014/main" id="{AD0C47D6-9439-0AA0-8A8A-03AF61625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185487"/>
              </p:ext>
            </p:extLst>
          </p:nvPr>
        </p:nvGraphicFramePr>
        <p:xfrm>
          <a:off x="847702" y="2479246"/>
          <a:ext cx="7203281" cy="3718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09E4-FD79-4C16-B78F-32625A3D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E3A4D-E750-4CD0-A6FC-300F3370D3C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Creates an image from 3D data and provides an element of realism to the image</a:t>
            </a:r>
          </a:p>
          <a:p>
            <a:r>
              <a:rPr lang="en-US" dirty="0"/>
              <a:t>Constructs photo-like pictures with color, shadows, texture and optical effects. </a:t>
            </a:r>
          </a:p>
          <a:p>
            <a:r>
              <a:rPr lang="en-US" dirty="0"/>
              <a:t>Images are computer generated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E376E-FEF8-4626-A560-71BC2D43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722AB-EE24-4F03-89FB-31FE6D5E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E0A5-6AC6-4315-8B84-B57A6439E8DA}" type="slidenum">
              <a:rPr lang="en-US" altLang="en-US" smtClean="0"/>
              <a:pPr/>
              <a:t>56</a:t>
            </a:fld>
            <a:endParaRPr lang="en-US" altLang="en-US"/>
          </a:p>
        </p:txBody>
      </p:sp>
      <p:pic>
        <p:nvPicPr>
          <p:cNvPr id="19458" name="Picture 2" descr="Philips - EPIQ CVx Designed for Cardiology. Built for better care.">
            <a:extLst>
              <a:ext uri="{FF2B5EF4-FFF2-40B4-BE49-F238E27FC236}">
                <a16:creationId xmlns:a16="http://schemas.microsoft.com/office/drawing/2014/main" id="{DE01D92D-B166-4E65-9D9B-617060619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98831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6330E833-0396-24A7-5CFB-36B3798A5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Side Lobes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C0EB4EB8-0449-4B15-DCA5-648E658333E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371600"/>
            <a:ext cx="84582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65125" indent="-255270" eaLnBrk="1" hangingPunct="1">
              <a:buFont typeface="Wingdings 3" panose="05040102010807070707" pitchFamily="18" charset="2"/>
              <a:buChar char=""/>
            </a:pPr>
            <a:r>
              <a:rPr lang="en-US" altLang="en-US" b="1" i="1" u="sng"/>
              <a:t>Side lobes</a:t>
            </a:r>
            <a:r>
              <a:rPr lang="en-US" altLang="en-US" b="1"/>
              <a:t> </a:t>
            </a:r>
            <a:r>
              <a:rPr lang="en-US" altLang="en-US"/>
              <a:t>are areas of sound at depths = or &gt; the focal zone outside the main beam</a:t>
            </a:r>
            <a:endParaRPr lang="en-US"/>
          </a:p>
          <a:p>
            <a:pPr marL="365125" indent="-255270">
              <a:buFont typeface="Wingdings 3" panose="05040102010807070707" pitchFamily="18" charset="2"/>
              <a:buChar char=""/>
            </a:pPr>
            <a:r>
              <a:rPr lang="en-US" altLang="en-US"/>
              <a:t>Created by single element, mechanical transducers</a:t>
            </a:r>
          </a:p>
          <a:p>
            <a:pPr marL="365125" indent="-255270">
              <a:buFont typeface="Wingdings 3" panose="05040102010807070707" pitchFamily="18" charset="2"/>
              <a:buChar char=""/>
            </a:pPr>
            <a:r>
              <a:rPr lang="en-US" altLang="en-US"/>
              <a:t>The reflections can degrade the lateral resolution when they have enough energy </a:t>
            </a:r>
          </a:p>
        </p:txBody>
      </p:sp>
      <p:graphicFrame>
        <p:nvGraphicFramePr>
          <p:cNvPr id="17410" name="Object 4">
            <a:extLst>
              <a:ext uri="{FF2B5EF4-FFF2-40B4-BE49-F238E27FC236}">
                <a16:creationId xmlns:a16="http://schemas.microsoft.com/office/drawing/2014/main" id="{74E2ECC5-7D25-17DB-2401-783FD1529ADB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3641655030"/>
              </p:ext>
            </p:extLst>
          </p:nvPr>
        </p:nvGraphicFramePr>
        <p:xfrm>
          <a:off x="2313481" y="3948034"/>
          <a:ext cx="5154119" cy="2026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4645457" progId="">
                  <p:embed/>
                </p:oleObj>
              </mc:Choice>
              <mc:Fallback>
                <p:oleObj r:id="rId3" imgW="11613185" imgH="4645457" progId="">
                  <p:embed/>
                  <p:pic>
                    <p:nvPicPr>
                      <p:cNvPr id="17410" name="Object 4">
                        <a:extLst>
                          <a:ext uri="{FF2B5EF4-FFF2-40B4-BE49-F238E27FC236}">
                            <a16:creationId xmlns:a16="http://schemas.microsoft.com/office/drawing/2014/main" id="{74E2ECC5-7D25-17DB-2401-783FD1529A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481" y="3948034"/>
                        <a:ext cx="5154119" cy="20260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Slide Number Placeholder 6">
            <a:extLst>
              <a:ext uri="{FF2B5EF4-FFF2-40B4-BE49-F238E27FC236}">
                <a16:creationId xmlns:a16="http://schemas.microsoft.com/office/drawing/2014/main" id="{23D90EDC-D02B-4CBF-C862-E4BB6FDD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609BE2-4BFD-4FCB-B6DE-303C2F9DBA70}" type="slidenum">
              <a:rPr lang="en-US" altLang="en-US" sz="1200">
                <a:solidFill>
                  <a:srgbClr val="BCBCBC"/>
                </a:solidFill>
              </a:rPr>
              <a:pPr/>
              <a:t>57</a:t>
            </a:fld>
            <a:endParaRPr lang="en-US" altLang="en-US" sz="1200">
              <a:solidFill>
                <a:srgbClr val="BCBCBC"/>
              </a:solidFill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AEF7E5D-A165-0CEF-DF59-8E42BD213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Grating Lobes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080CC8C-5088-E8BB-A4A1-3740E5928E0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692013" y="1371600"/>
            <a:ext cx="7109087" cy="4114800"/>
          </a:xfrm>
        </p:spPr>
        <p:txBody>
          <a:bodyPr/>
          <a:lstStyle/>
          <a:p>
            <a:pPr eaLnBrk="1" hangingPunct="1"/>
            <a:r>
              <a:rPr lang="en-US" altLang="en-US" b="1" i="1" u="sng"/>
              <a:t>Grating lobes</a:t>
            </a:r>
            <a:r>
              <a:rPr lang="en-US" altLang="en-US"/>
              <a:t> are created by array transducers</a:t>
            </a:r>
          </a:p>
          <a:p>
            <a:pPr eaLnBrk="1" hangingPunct="1"/>
            <a:r>
              <a:rPr lang="en-US" altLang="en-US"/>
              <a:t>Off axis beams degrade lateral resolution</a:t>
            </a:r>
          </a:p>
        </p:txBody>
      </p:sp>
      <p:graphicFrame>
        <p:nvGraphicFramePr>
          <p:cNvPr id="18434" name="Object 4">
            <a:extLst>
              <a:ext uri="{FF2B5EF4-FFF2-40B4-BE49-F238E27FC236}">
                <a16:creationId xmlns:a16="http://schemas.microsoft.com/office/drawing/2014/main" id="{DC5272DF-AB55-6A49-68B0-28A96AEBEC77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1174240504"/>
              </p:ext>
            </p:extLst>
          </p:nvPr>
        </p:nvGraphicFramePr>
        <p:xfrm>
          <a:off x="1755775" y="2667000"/>
          <a:ext cx="563245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5419649" progId="">
                  <p:embed/>
                </p:oleObj>
              </mc:Choice>
              <mc:Fallback>
                <p:oleObj r:id="rId3" imgW="11613185" imgH="5419649" progId="">
                  <p:embed/>
                  <p:pic>
                    <p:nvPicPr>
                      <p:cNvPr id="18434" name="Object 4">
                        <a:extLst>
                          <a:ext uri="{FF2B5EF4-FFF2-40B4-BE49-F238E27FC236}">
                            <a16:creationId xmlns:a16="http://schemas.microsoft.com/office/drawing/2014/main" id="{DC5272DF-AB55-6A49-68B0-28A96AEBEC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2667000"/>
                        <a:ext cx="5632450" cy="262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Slide Number Placeholder 6">
            <a:extLst>
              <a:ext uri="{FF2B5EF4-FFF2-40B4-BE49-F238E27FC236}">
                <a16:creationId xmlns:a16="http://schemas.microsoft.com/office/drawing/2014/main" id="{8C06F3C0-2DC2-8526-AF72-5F6C2551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9A3513-238A-46A5-9E2E-45085934A5C3}" type="slidenum">
              <a:rPr lang="en-US" altLang="en-US" sz="1200">
                <a:solidFill>
                  <a:srgbClr val="BCBCBC"/>
                </a:solidFill>
              </a:rPr>
              <a:pPr/>
              <a:t>58</a:t>
            </a:fld>
            <a:endParaRPr lang="en-US" altLang="en-US" sz="1200">
              <a:solidFill>
                <a:srgbClr val="BCBCBC"/>
              </a:solidFill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D1FEF155-FD45-4902-1A47-F09842E70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156" y="304800"/>
            <a:ext cx="7772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Apodization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E219F21-2ED2-9FFF-D77E-0B8E82B0C87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12723" y="1332875"/>
            <a:ext cx="8034728" cy="4800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65125" indent="-255270">
              <a:buFont typeface="Wingdings 3" panose="05040102010807070707" pitchFamily="18" charset="2"/>
              <a:buChar char=""/>
            </a:pPr>
            <a:r>
              <a:rPr lang="en-US" altLang="en-US"/>
              <a:t>The process that reduces the strength of grating lobes </a:t>
            </a:r>
          </a:p>
          <a:p>
            <a:pPr marL="365125" indent="-255270">
              <a:buFont typeface="Wingdings 3" panose="05040102010807070707" pitchFamily="18" charset="2"/>
              <a:buChar char=""/>
            </a:pPr>
            <a:r>
              <a:rPr lang="en-US" altLang="en-US"/>
              <a:t>Accomplished by varying the intensity of the electrical signals sent to the crystals </a:t>
            </a:r>
          </a:p>
        </p:txBody>
      </p:sp>
      <p:graphicFrame>
        <p:nvGraphicFramePr>
          <p:cNvPr id="19458" name="Object 4">
            <a:extLst>
              <a:ext uri="{FF2B5EF4-FFF2-40B4-BE49-F238E27FC236}">
                <a16:creationId xmlns:a16="http://schemas.microsoft.com/office/drawing/2014/main" id="{7996D53D-CF86-3E4A-D8F5-8577E99769D0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4016732436"/>
              </p:ext>
            </p:extLst>
          </p:nvPr>
        </p:nvGraphicFramePr>
        <p:xfrm>
          <a:off x="2001043" y="2819400"/>
          <a:ext cx="5141913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13185" imgH="6193841" progId="">
                  <p:embed/>
                </p:oleObj>
              </mc:Choice>
              <mc:Fallback>
                <p:oleObj r:id="rId3" imgW="11613185" imgH="6193841" progId="">
                  <p:embed/>
                  <p:pic>
                    <p:nvPicPr>
                      <p:cNvPr id="19458" name="Object 4">
                        <a:extLst>
                          <a:ext uri="{FF2B5EF4-FFF2-40B4-BE49-F238E27FC236}">
                            <a16:creationId xmlns:a16="http://schemas.microsoft.com/office/drawing/2014/main" id="{7996D53D-CF86-3E4A-D8F5-8577E99769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1043" y="2819400"/>
                        <a:ext cx="5141913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Slide Number Placeholder 6">
            <a:extLst>
              <a:ext uri="{FF2B5EF4-FFF2-40B4-BE49-F238E27FC236}">
                <a16:creationId xmlns:a16="http://schemas.microsoft.com/office/drawing/2014/main" id="{2F96C9B2-0584-088D-B301-42F245FF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537BCA-4DAC-4CB3-85DE-8ED6DF2FDA06}" type="slidenum">
              <a:rPr lang="en-US" altLang="en-US" sz="1200">
                <a:solidFill>
                  <a:srgbClr val="BCBCBC"/>
                </a:solidFill>
              </a:rPr>
              <a:pPr/>
              <a:t>59</a:t>
            </a:fld>
            <a:endParaRPr lang="en-US" altLang="en-US" sz="1200">
              <a:solidFill>
                <a:srgbClr val="BCBCBC"/>
              </a:solidFill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>
            <a:extLst>
              <a:ext uri="{FF2B5EF4-FFF2-40B4-BE49-F238E27FC236}">
                <a16:creationId xmlns:a16="http://schemas.microsoft.com/office/drawing/2014/main" id="{525D4A2A-54D1-4B37-E68E-05965BF703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240076"/>
            <a:ext cx="2590800" cy="4584527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500">
                <a:solidFill>
                  <a:srgbClr val="FFFFFF"/>
                </a:solidFill>
              </a:rPr>
              <a:t>Mechanical transducer (old school!)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CEB8DD4-9CE7-1A74-839B-06AEC7D10F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81400" y="970767"/>
            <a:ext cx="4526120" cy="4916465"/>
          </a:xfrm>
        </p:spPr>
        <p:txBody>
          <a:bodyPr anchor="t">
            <a:normAutofit lnSpcReduction="10000"/>
          </a:bodyPr>
          <a:lstStyle/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400"/>
              <a:t>Scan head contains one active element that is physically moved</a:t>
            </a:r>
          </a:p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400"/>
              <a:t>Crystals:</a:t>
            </a:r>
          </a:p>
          <a:p>
            <a:pPr marL="868680" lvl="1" indent="-283464" eaLnBrk="1" fontAlgn="auto" hangingPunct="1">
              <a:lnSpc>
                <a:spcPct val="110000"/>
              </a:lnSpc>
              <a:spcAft>
                <a:spcPts val="0"/>
              </a:spcAft>
              <a:buFont typeface="Wingdings 2"/>
              <a:buChar char=""/>
              <a:defRPr/>
            </a:pPr>
            <a:r>
              <a:rPr lang="en-US" sz="1400"/>
              <a:t>1 crystal</a:t>
            </a:r>
          </a:p>
          <a:p>
            <a:pPr marL="868680" lvl="1" indent="-283464" eaLnBrk="1" fontAlgn="auto" hangingPunct="1">
              <a:lnSpc>
                <a:spcPct val="110000"/>
              </a:lnSpc>
              <a:spcAft>
                <a:spcPts val="0"/>
              </a:spcAft>
              <a:buFont typeface="Wingdings 2"/>
              <a:buChar char=""/>
              <a:defRPr/>
            </a:pPr>
            <a:r>
              <a:rPr lang="en-US" sz="1400"/>
              <a:t>Disc or coin shaped</a:t>
            </a:r>
          </a:p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400"/>
              <a:t>Steering:</a:t>
            </a:r>
          </a:p>
          <a:p>
            <a:pPr marL="868680" lvl="1" indent="-283464" eaLnBrk="1" fontAlgn="auto" hangingPunct="1">
              <a:lnSpc>
                <a:spcPct val="110000"/>
              </a:lnSpc>
              <a:spcAft>
                <a:spcPts val="0"/>
              </a:spcAft>
              <a:buFont typeface="Wingdings 2"/>
              <a:buChar char=""/>
              <a:defRPr/>
            </a:pPr>
            <a:r>
              <a:rPr lang="en-US" sz="1400"/>
              <a:t>Active element is moved by a motor, oscillating crystal or mirror through a pathway, automatically creating a scan plane.</a:t>
            </a:r>
          </a:p>
          <a:p>
            <a:pPr marL="548640" indent="-411480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sz="1400"/>
              <a:t>Focusing</a:t>
            </a:r>
          </a:p>
          <a:p>
            <a:pPr marL="868680" lvl="1" indent="-283464" eaLnBrk="1" fontAlgn="auto" hangingPunct="1">
              <a:lnSpc>
                <a:spcPct val="110000"/>
              </a:lnSpc>
              <a:spcAft>
                <a:spcPts val="0"/>
              </a:spcAft>
              <a:buFont typeface="Wingdings 2"/>
              <a:buChar char=""/>
              <a:defRPr/>
            </a:pPr>
            <a:r>
              <a:rPr lang="en-US" sz="1400"/>
              <a:t>Conventional/fixed: curvature of the PZT or an acoustic lens focuses the beam at a specific depth</a:t>
            </a:r>
          </a:p>
          <a:p>
            <a:pPr marL="1133856" lvl="2" eaLnBrk="1" fontAlgn="auto" hangingPunct="1">
              <a:lnSpc>
                <a:spcPct val="110000"/>
              </a:lnSpc>
              <a:spcAft>
                <a:spcPts val="0"/>
              </a:spcAft>
              <a:buFont typeface="Wingdings"/>
              <a:buNone/>
              <a:defRPr/>
            </a:pPr>
            <a:r>
              <a:rPr lang="en-US" sz="1400"/>
              <a:t>1. </a:t>
            </a:r>
            <a:r>
              <a:rPr lang="en-US" sz="1400" b="1"/>
              <a:t>internal focusing </a:t>
            </a:r>
            <a:r>
              <a:rPr lang="en-US" sz="1400"/>
              <a:t>(curved crystal)</a:t>
            </a:r>
          </a:p>
          <a:p>
            <a:pPr marL="1133856" lvl="2" eaLnBrk="1" fontAlgn="auto" hangingPunct="1">
              <a:lnSpc>
                <a:spcPct val="110000"/>
              </a:lnSpc>
              <a:spcAft>
                <a:spcPts val="0"/>
              </a:spcAft>
              <a:buFont typeface="Wingdings"/>
              <a:buNone/>
              <a:defRPr/>
            </a:pPr>
            <a:r>
              <a:rPr lang="en-US" sz="1400"/>
              <a:t>2. </a:t>
            </a:r>
            <a:r>
              <a:rPr lang="en-US" sz="1400" b="1"/>
              <a:t>external focusing </a:t>
            </a:r>
            <a:r>
              <a:rPr lang="en-US" sz="1400"/>
              <a:t>(acoustic lens)</a:t>
            </a:r>
          </a:p>
          <a:p>
            <a:pPr marL="868680" lvl="1" indent="-283464" eaLnBrk="1" fontAlgn="auto" hangingPunct="1">
              <a:lnSpc>
                <a:spcPct val="110000"/>
              </a:lnSpc>
              <a:spcAft>
                <a:spcPts val="0"/>
              </a:spcAft>
              <a:buFont typeface="Wingdings 2"/>
              <a:buChar char=""/>
              <a:defRPr/>
            </a:pPr>
            <a:r>
              <a:rPr lang="en-US" sz="1400"/>
              <a:t>Focusing occurs in vertical and horizontal planes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3" name="Rectangle 67592">
            <a:extLst>
              <a:ext uri="{FF2B5EF4-FFF2-40B4-BE49-F238E27FC236}">
                <a16:creationId xmlns:a16="http://schemas.microsoft.com/office/drawing/2014/main" id="{683EAA59-24DC-4627-AB66-12602B762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7595" name="Picture 67594">
            <a:extLst>
              <a:ext uri="{FF2B5EF4-FFF2-40B4-BE49-F238E27FC236}">
                <a16:creationId xmlns:a16="http://schemas.microsoft.com/office/drawing/2014/main" id="{337D7E9F-40E2-421F-8428-EF1ED3BD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67597" name="Straight Connector 67596">
            <a:extLst>
              <a:ext uri="{FF2B5EF4-FFF2-40B4-BE49-F238E27FC236}">
                <a16:creationId xmlns:a16="http://schemas.microsoft.com/office/drawing/2014/main" id="{42928F44-8AA2-4E03-A7D3-F2A035E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599" name="Rectangle 67598">
            <a:extLst>
              <a:ext uri="{FF2B5EF4-FFF2-40B4-BE49-F238E27FC236}">
                <a16:creationId xmlns:a16="http://schemas.microsoft.com/office/drawing/2014/main" id="{A538C7E5-0116-453C-9CD0-757E1C972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7539B-B68D-DD9E-70FF-BE2CAD85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/>
              <a:t>Subdicing</a:t>
            </a:r>
          </a:p>
        </p:txBody>
      </p:sp>
      <p:cxnSp>
        <p:nvCxnSpPr>
          <p:cNvPr id="67601" name="Straight Connector 67600">
            <a:extLst>
              <a:ext uri="{FF2B5EF4-FFF2-40B4-BE49-F238E27FC236}">
                <a16:creationId xmlns:a16="http://schemas.microsoft.com/office/drawing/2014/main" id="{B755E3F5-39D9-4ABF-BFA5-232E87111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8155" y="1996645"/>
            <a:ext cx="720245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603" name="Rectangle 67602">
            <a:extLst>
              <a:ext uri="{FF2B5EF4-FFF2-40B4-BE49-F238E27FC236}">
                <a16:creationId xmlns:a16="http://schemas.microsoft.com/office/drawing/2014/main" id="{EB09849A-7D0C-4F36-A0D6-6BD64C50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67589" name="Text Placeholder 2">
            <a:extLst>
              <a:ext uri="{FF2B5EF4-FFF2-40B4-BE49-F238E27FC236}">
                <a16:creationId xmlns:a16="http://schemas.microsoft.com/office/drawing/2014/main" id="{8DD053E8-7535-A280-941A-3C97A4043E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108343"/>
              </p:ext>
            </p:extLst>
          </p:nvPr>
        </p:nvGraphicFramePr>
        <p:xfrm>
          <a:off x="847702" y="2479246"/>
          <a:ext cx="7203281" cy="3718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000" name="Rectangle 8499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996" name="Picture 84995">
            <a:extLst>
              <a:ext uri="{FF2B5EF4-FFF2-40B4-BE49-F238E27FC236}">
                <a16:creationId xmlns:a16="http://schemas.microsoft.com/office/drawing/2014/main" id="{7150F24F-FF8C-1564-7A93-594D71049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r="11132" b="-3"/>
          <a:stretch/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8500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00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006" name="Rectangle 8500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B7397A6D-CCDB-F812-BD89-20B796E1FA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Dynamic Aperture,  Variable Aperture </a:t>
            </a:r>
          </a:p>
        </p:txBody>
      </p:sp>
      <p:cxnSp>
        <p:nvCxnSpPr>
          <p:cNvPr id="85008" name="Straight Connector 8500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611" name="Rectangle 3">
            <a:extLst>
              <a:ext uri="{FF2B5EF4-FFF2-40B4-BE49-F238E27FC236}">
                <a16:creationId xmlns:a16="http://schemas.microsoft.com/office/drawing/2014/main" id="{D3199545-7B65-37FA-EAFB-9DDB65AF65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32477" y="1193800"/>
            <a:ext cx="4563818" cy="4699000"/>
          </a:xfrm>
        </p:spPr>
        <p:txBody>
          <a:bodyPr anchor="ctr">
            <a:normAutofit/>
          </a:bodyPr>
          <a:lstStyle/>
          <a:p>
            <a:r>
              <a:rPr lang="en-US" altLang="en-US"/>
              <a:t>Technique that narrows the beam over a greater depth range and optimizes lateral resolution</a:t>
            </a:r>
          </a:p>
          <a:p>
            <a:r>
              <a:rPr lang="en-US" altLang="en-US"/>
              <a:t>Accomplished by changing the number of crystals along the face of an array transducer probe used to transmit pulses or receive reflections. </a:t>
            </a:r>
          </a:p>
        </p:txBody>
      </p:sp>
      <p:sp>
        <p:nvSpPr>
          <p:cNvPr id="8501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2" name="Rectangle 18511">
            <a:extLst>
              <a:ext uri="{FF2B5EF4-FFF2-40B4-BE49-F238E27FC236}">
                <a16:creationId xmlns:a16="http://schemas.microsoft.com/office/drawing/2014/main" id="{C72108A5-CE2C-4966-B863-66581E6E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513" name="Picture 18512">
            <a:extLst>
              <a:ext uri="{FF2B5EF4-FFF2-40B4-BE49-F238E27FC236}">
                <a16:creationId xmlns:a16="http://schemas.microsoft.com/office/drawing/2014/main" id="{34DF22E0-9870-4CBF-AA3A-D710A9D8D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18514" name="Straight Connector 18513">
            <a:extLst>
              <a:ext uri="{FF2B5EF4-FFF2-40B4-BE49-F238E27FC236}">
                <a16:creationId xmlns:a16="http://schemas.microsoft.com/office/drawing/2014/main" id="{4348DA73-B56C-4BAB-9988-C048297EF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4" name="AutoShape 2">
            <a:extLst>
              <a:ext uri="{FF2B5EF4-FFF2-40B4-BE49-F238E27FC236}">
                <a16:creationId xmlns:a16="http://schemas.microsoft.com/office/drawing/2014/main" id="{169915DB-7225-C6D9-225B-C1DC78D0C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/>
              <a:t>Transducers Summary</a:t>
            </a:r>
          </a:p>
        </p:txBody>
      </p:sp>
      <p:graphicFrame>
        <p:nvGraphicFramePr>
          <p:cNvPr id="18501" name="Group 69">
            <a:extLst>
              <a:ext uri="{FF2B5EF4-FFF2-40B4-BE49-F238E27FC236}">
                <a16:creationId xmlns:a16="http://schemas.microsoft.com/office/drawing/2014/main" id="{6774ACD3-013F-B426-005B-EF584EBFFB2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39802332"/>
              </p:ext>
            </p:extLst>
          </p:nvPr>
        </p:nvGraphicFramePr>
        <p:xfrm>
          <a:off x="1440800" y="2015732"/>
          <a:ext cx="6264181" cy="3450619"/>
        </p:xfrm>
        <a:graphic>
          <a:graphicData uri="http://schemas.openxmlformats.org/drawingml/2006/table">
            <a:tbl>
              <a:tblPr firstRow="1" bandRow="1"/>
              <a:tblGrid>
                <a:gridCol w="1368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64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Transducer type</a:t>
                      </a:r>
                    </a:p>
                  </a:txBody>
                  <a:tcPr marL="67925" marR="67925" marT="33965" marB="339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Image</a:t>
                      </a:r>
                      <a:r>
                        <a:rPr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>
                        <a:latin typeface="Arial"/>
                      </a:endParaRP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shape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Steering technique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Focusing technique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Crystal defect</a:t>
                      </a:r>
                      <a:r>
                        <a:rPr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kumimoji="0" 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3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Mechanical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67925" marR="67925" marT="33965" marB="339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Sector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Mechanical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Fixed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Image loss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3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Linear phased array</a:t>
                      </a:r>
                    </a:p>
                  </a:txBody>
                  <a:tcPr marL="67925" marR="67925" marT="33965" marB="339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Fan or sector shaped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Electronic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Electronic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Inconsistent &amp; erratic 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3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Annular phased</a:t>
                      </a:r>
                    </a:p>
                  </a:txBody>
                  <a:tcPr marL="67925" marR="67925" marT="33965" marB="339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Sector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Mechanical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Electronic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Horizontal line dropout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3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Convex sequential</a:t>
                      </a:r>
                    </a:p>
                  </a:txBody>
                  <a:tcPr marL="67925" marR="67925" marT="33965" marB="339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Blunted sector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Electronic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Electronic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Vertical line dropout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366"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Linear Sequential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7925" marR="67925" marT="33965" marB="339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Rectangular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Electronic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Electronic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Vertical line dropout</a:t>
                      </a:r>
                      <a:endParaRPr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3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Vector</a:t>
                      </a:r>
                    </a:p>
                  </a:txBody>
                  <a:tcPr marL="67925" marR="67925" marT="33965" marB="339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Trapezoid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Electronic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Electronic</a:t>
                      </a: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Inconsistent &amp; erratic 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7925" marR="67925" marT="33965" marB="339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E3C5CF-1D3A-6D28-EC16-BC572C7D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FYI</a:t>
            </a:r>
          </a:p>
        </p:txBody>
      </p:sp>
      <p:sp>
        <p:nvSpPr>
          <p:cNvPr id="72707" name="Slide Number Placeholder 4">
            <a:extLst>
              <a:ext uri="{FF2B5EF4-FFF2-40B4-BE49-F238E27FC236}">
                <a16:creationId xmlns:a16="http://schemas.microsoft.com/office/drawing/2014/main" id="{9F9C5D1D-269E-E2B7-70CB-AD5E2DD1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48600" y="6248400"/>
            <a:ext cx="795746" cy="503578"/>
          </a:xfrm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E413ED8-86C3-483C-B232-EB28EFDAC0B9}" type="slidenum">
              <a:rPr lang="en-US" altLang="en-US" sz="1200">
                <a:solidFill>
                  <a:srgbClr val="BCBCBC"/>
                </a:solidFill>
              </a:rPr>
              <a:pPr/>
              <a:t>63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pic>
        <p:nvPicPr>
          <p:cNvPr id="70661" name="Content Placeholder 5" descr="compound trans and conventional.jpg">
            <a:extLst>
              <a:ext uri="{FF2B5EF4-FFF2-40B4-BE49-F238E27FC236}">
                <a16:creationId xmlns:a16="http://schemas.microsoft.com/office/drawing/2014/main" id="{BCC813E7-D144-22D4-B2AF-ACE682D2338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9142" y="1676400"/>
            <a:ext cx="7620000" cy="3960813"/>
          </a:xfr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>
            <a:extLst>
              <a:ext uri="{FF2B5EF4-FFF2-40B4-BE49-F238E27FC236}">
                <a16:creationId xmlns:a16="http://schemas.microsoft.com/office/drawing/2014/main" id="{91F45CEC-9A14-2A3D-ACE9-CF283D8E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045311" y="6227762"/>
            <a:ext cx="795746" cy="503578"/>
          </a:xfrm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ED967FC-3713-49E2-AB26-A7D49E43D4A2}" type="slidenum">
              <a:rPr lang="en-US" altLang="en-US" sz="1200">
                <a:solidFill>
                  <a:srgbClr val="BCBCBC"/>
                </a:solidFill>
              </a:rPr>
              <a:pPr/>
              <a:t>64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A8A79FF-F071-6501-3298-C3FB71DBA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6302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4000" b="1">
              <a:solidFill>
                <a:schemeClr val="tx2"/>
              </a:solidFill>
            </a:endParaRPr>
          </a:p>
        </p:txBody>
      </p:sp>
      <p:pic>
        <p:nvPicPr>
          <p:cNvPr id="71685" name="Picture 3">
            <a:extLst>
              <a:ext uri="{FF2B5EF4-FFF2-40B4-BE49-F238E27FC236}">
                <a16:creationId xmlns:a16="http://schemas.microsoft.com/office/drawing/2014/main" id="{8BBC5029-EBF0-9825-73F3-4D5E1C06505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96" y="1773238"/>
            <a:ext cx="2286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Rectangle 4">
            <a:extLst>
              <a:ext uri="{FF2B5EF4-FFF2-40B4-BE49-F238E27FC236}">
                <a16:creationId xmlns:a16="http://schemas.microsoft.com/office/drawing/2014/main" id="{39A8D2C6-160F-71BF-E44A-0E90E2003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981200"/>
            <a:ext cx="45910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b="1"/>
              <a:t>Breakthrough transducer technology</a:t>
            </a:r>
            <a:br>
              <a:rPr lang="en-US" altLang="en-US" sz="2000" b="1"/>
            </a:br>
            <a:endParaRPr lang="en-US" altLang="en-US" sz="2000" b="1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b="1"/>
              <a:t>Elements arranged in rows AND columns</a:t>
            </a:r>
            <a:br>
              <a:rPr lang="en-US" altLang="en-US" sz="2000" b="1"/>
            </a:br>
            <a:endParaRPr lang="en-US" altLang="en-US" sz="2000" b="1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b="1"/>
              <a:t>Enables beam forming in 3 dimensions</a:t>
            </a:r>
            <a:br>
              <a:rPr lang="en-US" altLang="en-US" sz="2000" b="1"/>
            </a:br>
            <a:endParaRPr lang="en-US" altLang="en-US" sz="2000" b="1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b="1"/>
              <a:t>MA’s provide uniform beam thickness… uniform image consistency from near to far field</a:t>
            </a:r>
            <a:endParaRPr lang="en-US" altLang="en-US" sz="2000" b="1">
              <a:solidFill>
                <a:srgbClr val="0033CC"/>
              </a:solidFill>
            </a:endParaRPr>
          </a:p>
        </p:txBody>
      </p:sp>
      <p:pic>
        <p:nvPicPr>
          <p:cNvPr id="71687" name="Picture 5">
            <a:extLst>
              <a:ext uri="{FF2B5EF4-FFF2-40B4-BE49-F238E27FC236}">
                <a16:creationId xmlns:a16="http://schemas.microsoft.com/office/drawing/2014/main" id="{B223E1C6-4C80-7E01-2315-A57A27AF9B8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725305"/>
            <a:ext cx="3530600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8" name="Rectangle 7">
            <a:extLst>
              <a:ext uri="{FF2B5EF4-FFF2-40B4-BE49-F238E27FC236}">
                <a16:creationId xmlns:a16="http://schemas.microsoft.com/office/drawing/2014/main" id="{E667B965-36A6-F235-C773-918CFB33A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" y="566739"/>
            <a:ext cx="850423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3200" b="1">
                <a:solidFill>
                  <a:schemeClr val="tx2"/>
                </a:solidFill>
                <a:latin typeface="TradeGothic LH BoldExtended" charset="0"/>
              </a:rPr>
              <a:t>Matrix Array Transducers:</a:t>
            </a:r>
            <a:br>
              <a:rPr lang="en-US" altLang="en-US" sz="3200" b="1">
                <a:solidFill>
                  <a:schemeClr val="tx2"/>
                </a:solidFill>
                <a:latin typeface="TradeGothic LH BoldExtended" charset="0"/>
              </a:rPr>
            </a:br>
            <a:r>
              <a:rPr lang="en-US" altLang="en-US" sz="3200" b="1">
                <a:solidFill>
                  <a:schemeClr val="tx2"/>
                </a:solidFill>
                <a:latin typeface="TradeGothic LH BoldExtended" charset="0"/>
              </a:rPr>
              <a:t>Improve Spatial and Contrast Resolution</a:t>
            </a:r>
            <a:endParaRPr lang="en-US" altLang="en-US" sz="3600" b="1">
              <a:solidFill>
                <a:srgbClr val="0033CC"/>
              </a:solidFill>
              <a:latin typeface="TradeGothic LH BoldExtended" charset="0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ir of laser scanners&#10;&#10;Description automatically generated">
            <a:extLst>
              <a:ext uri="{FF2B5EF4-FFF2-40B4-BE49-F238E27FC236}">
                <a16:creationId xmlns:a16="http://schemas.microsoft.com/office/drawing/2014/main" id="{562BCEF4-D9A2-641C-AA74-0100C40A7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" r="9986" b="2"/>
          <a:stretch/>
        </p:blipFill>
        <p:spPr>
          <a:xfrm>
            <a:off x="490100" y="643468"/>
            <a:ext cx="5109694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708" name="Picture 4" descr="transducer real-time compound Imaging.jpg">
            <a:extLst>
              <a:ext uri="{FF2B5EF4-FFF2-40B4-BE49-F238E27FC236}">
                <a16:creationId xmlns:a16="http://schemas.microsoft.com/office/drawing/2014/main" id="{3877735F-D3CF-9C30-0B72-3893AC61B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" r="5430"/>
          <a:stretch/>
        </p:blipFill>
        <p:spPr bwMode="auto">
          <a:xfrm>
            <a:off x="5733607" y="643468"/>
            <a:ext cx="2927796" cy="4834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Slide Number Placeholder 2">
            <a:extLst>
              <a:ext uri="{FF2B5EF4-FFF2-40B4-BE49-F238E27FC236}">
                <a16:creationId xmlns:a16="http://schemas.microsoft.com/office/drawing/2014/main" id="{D44C0E78-1291-1504-87E5-43501F9E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360045" y="6231866"/>
            <a:ext cx="608264" cy="503578"/>
          </a:xfrm>
        </p:spPr>
        <p:txBody>
          <a:bodyPr lIns="91440" rIns="91440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190E5E42-01FF-4968-9437-F0F4C7D74C90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65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32DD1A-2145-BCB1-F8AE-43DE8C51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9699" name="Picture 2">
            <a:extLst>
              <a:ext uri="{FF2B5EF4-FFF2-40B4-BE49-F238E27FC236}">
                <a16:creationId xmlns:a16="http://schemas.microsoft.com/office/drawing/2014/main" id="{BDC9F591-87BB-E39B-C06A-604BB7CB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>
            <a:extLst>
              <a:ext uri="{FF2B5EF4-FFF2-40B4-BE49-F238E27FC236}">
                <a16:creationId xmlns:a16="http://schemas.microsoft.com/office/drawing/2014/main" id="{AA6FD744-5DFD-287D-2A51-58EC34953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0771" y="948706"/>
            <a:ext cx="2889333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/>
              <a:t>Mechanical Scanning 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EB7ED24-51C0-144C-6B5E-1581C50E23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40772" y="2167151"/>
            <a:ext cx="2886359" cy="3299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en-US"/>
              <a:t>Image shape:</a:t>
            </a:r>
          </a:p>
          <a:p>
            <a:pPr lvl="1" defTabSz="914400"/>
            <a:r>
              <a:rPr lang="en-US" altLang="en-US"/>
              <a:t>sector</a:t>
            </a:r>
          </a:p>
          <a:p>
            <a:pPr defTabSz="914400"/>
            <a:r>
              <a:rPr lang="en-US" altLang="en-US"/>
              <a:t>Defective crystal:</a:t>
            </a:r>
          </a:p>
          <a:p>
            <a:pPr lvl="1" defTabSz="914400"/>
            <a:r>
              <a:rPr lang="en-US" altLang="en-US"/>
              <a:t>destroys entire image</a:t>
            </a:r>
          </a:p>
          <a:p>
            <a:pPr defTabSz="914400"/>
            <a:endParaRPr lang="en-US" altLang="en-US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1ECCAAD4-4A4A-ACE4-240D-232B46B246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44" y="1675289"/>
            <a:ext cx="3616163" cy="27482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C771ED-C29C-6E8C-9E08-99DEF4B6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348" y="665775"/>
            <a:ext cx="6251303" cy="104923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Mechanical Transducers</a:t>
            </a:r>
          </a:p>
        </p:txBody>
      </p:sp>
      <p:sp>
        <p:nvSpPr>
          <p:cNvPr id="3078" name="Slide Number Placeholder 3">
            <a:extLst>
              <a:ext uri="{FF2B5EF4-FFF2-40B4-BE49-F238E27FC236}">
                <a16:creationId xmlns:a16="http://schemas.microsoft.com/office/drawing/2014/main" id="{43F5FB73-E06C-0931-040C-1FFBEDDF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248400"/>
            <a:ext cx="795746" cy="503578"/>
          </a:xfrm>
          <a:ln>
            <a:miter lim="800000"/>
            <a:headEnd/>
            <a:tailEnd/>
          </a:ln>
        </p:spPr>
        <p:txBody>
          <a:bodyPr lIns="91440" rIns="9144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4A5FD85-0398-4BEF-A424-D862FC0AAAC7}" type="slidenum">
              <a:rPr lang="en-US" altLang="en-US" sz="1200">
                <a:solidFill>
                  <a:srgbClr val="BCBCBC"/>
                </a:solidFill>
              </a:rPr>
              <a:pPr/>
              <a:t>9</a:t>
            </a:fld>
            <a:endParaRPr lang="en-US" altLang="en-US" sz="1200">
              <a:solidFill>
                <a:srgbClr val="BCBCBC"/>
              </a:solidFill>
            </a:endParaRPr>
          </a:p>
        </p:txBody>
      </p:sp>
      <p:graphicFrame>
        <p:nvGraphicFramePr>
          <p:cNvPr id="3074" name="Object 6">
            <a:extLst>
              <a:ext uri="{FF2B5EF4-FFF2-40B4-BE49-F238E27FC236}">
                <a16:creationId xmlns:a16="http://schemas.microsoft.com/office/drawing/2014/main" id="{6B577092-E1B4-28AC-E0F2-FC56EB2BEA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241458"/>
              </p:ext>
            </p:extLst>
          </p:nvPr>
        </p:nvGraphicFramePr>
        <p:xfrm>
          <a:off x="1487105" y="2230297"/>
          <a:ext cx="25146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74497" imgH="774497" progId="">
                  <p:embed/>
                </p:oleObj>
              </mc:Choice>
              <mc:Fallback>
                <p:oleObj r:id="rId3" imgW="774497" imgH="774497" progId="">
                  <p:embed/>
                  <p:pic>
                    <p:nvPicPr>
                      <p:cNvPr id="3074" name="Object 6">
                        <a:extLst>
                          <a:ext uri="{FF2B5EF4-FFF2-40B4-BE49-F238E27FC236}">
                            <a16:creationId xmlns:a16="http://schemas.microsoft.com/office/drawing/2014/main" id="{6B577092-E1B4-28AC-E0F2-FC56EB2BEA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105" y="2230297"/>
                        <a:ext cx="25146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9" name="Picture 9" descr="http://images.dotmed.com/cgi-bin/size.pl?t=2&amp;a=3&amp;i=1100594.jpg">
            <a:extLst>
              <a:ext uri="{FF2B5EF4-FFF2-40B4-BE49-F238E27FC236}">
                <a16:creationId xmlns:a16="http://schemas.microsoft.com/office/drawing/2014/main" id="{4071E621-87AC-D232-2AE0-DC0526A32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595" y="2673883"/>
            <a:ext cx="2872775" cy="215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43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D649E082A6D408757A4E9A2C25346" ma:contentTypeVersion="13" ma:contentTypeDescription="Create a new document." ma:contentTypeScope="" ma:versionID="8d4ed35d35085092ed40ccfbb228fad2">
  <xsd:schema xmlns:xsd="http://www.w3.org/2001/XMLSchema" xmlns:xs="http://www.w3.org/2001/XMLSchema" xmlns:p="http://schemas.microsoft.com/office/2006/metadata/properties" xmlns:ns2="1d628898-7c92-4313-b589-f839b19a29e6" xmlns:ns3="564477d5-28bc-4281-951a-a6595459d476" targetNamespace="http://schemas.microsoft.com/office/2006/metadata/properties" ma:root="true" ma:fieldsID="1e4959d1ed7366c3f6fb63154d0dafa9" ns2:_="" ns3:_="">
    <xsd:import namespace="1d628898-7c92-4313-b589-f839b19a29e6"/>
    <xsd:import namespace="564477d5-28bc-4281-951a-a6595459d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28898-7c92-4313-b589-f839b19a2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ab9d10e-cf46-43c3-8dbe-852b4cfb5d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477d5-28bc-4281-951a-a6595459d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a014298-9250-4e8d-9453-de0460558e4e}" ma:internalName="TaxCatchAll" ma:showField="CatchAllData" ma:web="564477d5-28bc-4281-951a-a6595459d4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4477d5-28bc-4281-951a-a6595459d476"/>
    <lcf76f155ced4ddcb4097134ff3c332f xmlns="1d628898-7c92-4313-b589-f839b19a29e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B30A41-04CB-4518-88BE-C9D0CD7054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28898-7c92-4313-b589-f839b19a29e6"/>
    <ds:schemaRef ds:uri="564477d5-28bc-4281-951a-a6595459d4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4E3E9F-84ED-4531-805B-98CB7C8B62B5}">
  <ds:schemaRefs>
    <ds:schemaRef ds:uri="564477d5-28bc-4281-951a-a6595459d476"/>
    <ds:schemaRef ds:uri="http://www.w3.org/XML/1998/namespace"/>
    <ds:schemaRef ds:uri="http://schemas.microsoft.com/office/2006/documentManagement/types"/>
    <ds:schemaRef ds:uri="http://purl.org/dc/terms/"/>
    <ds:schemaRef ds:uri="1d628898-7c92-4313-b589-f839b19a29e6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DE2DEF8-D28C-48E7-858B-D79D4D2DDE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</TotalTime>
  <Words>2147</Words>
  <Application>Microsoft Office PowerPoint</Application>
  <PresentationFormat>On-screen Show (4:3)</PresentationFormat>
  <Paragraphs>366</Paragraphs>
  <Slides>65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Gallery</vt:lpstr>
      <vt:lpstr>Two-Dimensional Imaging</vt:lpstr>
      <vt:lpstr>2D Imaging Difficulties </vt:lpstr>
      <vt:lpstr>Modern Systems</vt:lpstr>
      <vt:lpstr>PowerPoint Presentation</vt:lpstr>
      <vt:lpstr>What you will need to know about each type of transducer: </vt:lpstr>
      <vt:lpstr>Mechanical transducer (old school!)</vt:lpstr>
      <vt:lpstr>PowerPoint Presentation</vt:lpstr>
      <vt:lpstr>Mechanical Scanning </vt:lpstr>
      <vt:lpstr>Mechanical Transducers</vt:lpstr>
      <vt:lpstr>Array Transducers - Modern </vt:lpstr>
      <vt:lpstr>Types of Array Transducers</vt:lpstr>
      <vt:lpstr>Linear Phased Array</vt:lpstr>
      <vt:lpstr>PowerPoint Presentation</vt:lpstr>
      <vt:lpstr>Linear Phased Array</vt:lpstr>
      <vt:lpstr>PowerPoint Presentation</vt:lpstr>
      <vt:lpstr>Linear Phased Array</vt:lpstr>
      <vt:lpstr>Linear Phased Array</vt:lpstr>
      <vt:lpstr>PowerPoint Presentation</vt:lpstr>
      <vt:lpstr>PowerPoint Presentation</vt:lpstr>
      <vt:lpstr>PowerPoint Presentation</vt:lpstr>
      <vt:lpstr>PowerPoint Presentation</vt:lpstr>
      <vt:lpstr>Beam Former</vt:lpstr>
      <vt:lpstr>PowerPoint Presentation</vt:lpstr>
      <vt:lpstr>Transmit Focusing with  Linear Phased Array</vt:lpstr>
      <vt:lpstr>How do I figure it out? </vt:lpstr>
      <vt:lpstr>PowerPoint Presentation</vt:lpstr>
      <vt:lpstr>Phasing and Focus</vt:lpstr>
      <vt:lpstr>PowerPoint Presentation</vt:lpstr>
      <vt:lpstr>PowerPoint Presentation</vt:lpstr>
      <vt:lpstr>Linear Phased Array</vt:lpstr>
      <vt:lpstr>Multiple Transmit Linear Phased Array</vt:lpstr>
      <vt:lpstr>Dynamic Receive Focusing</vt:lpstr>
      <vt:lpstr>Dynamic Receive Focusing </vt:lpstr>
      <vt:lpstr>Annular Phased Arrays</vt:lpstr>
      <vt:lpstr>Annular Phased Arrays</vt:lpstr>
      <vt:lpstr>Annular Phased Arrays</vt:lpstr>
      <vt:lpstr>Linear Sequential Arrays</vt:lpstr>
      <vt:lpstr>LINEAR SEQUENTIAL ARRAYS</vt:lpstr>
      <vt:lpstr>Linear Sequential Arrays</vt:lpstr>
      <vt:lpstr>Linear Sequential Arrays</vt:lpstr>
      <vt:lpstr>Linear Sequential Arrays</vt:lpstr>
      <vt:lpstr>Convex, Curved or Curvilinear Array</vt:lpstr>
      <vt:lpstr>Convex, Curved,  Curvilinear  Array</vt:lpstr>
      <vt:lpstr>PowerPoint Presentation</vt:lpstr>
      <vt:lpstr>Convex, Curved, Curvilinear  Array</vt:lpstr>
      <vt:lpstr>Convex, Curved, Curvilinear  Array</vt:lpstr>
      <vt:lpstr>Vector Arrays</vt:lpstr>
      <vt:lpstr>Vector Arrays</vt:lpstr>
      <vt:lpstr>Slice Thickness or Elevational Resolution</vt:lpstr>
      <vt:lpstr>Slice Thickness or  Elevational Resolution</vt:lpstr>
      <vt:lpstr>Slice Thickness or Elevational Resolution</vt:lpstr>
      <vt:lpstr>Slice Thickness or Elevational Resolution</vt:lpstr>
      <vt:lpstr>Slice Thickness or  Elevational Resolution</vt:lpstr>
      <vt:lpstr>1½ Dimensional arrays</vt:lpstr>
      <vt:lpstr>3-Dimensional imaging (3d)</vt:lpstr>
      <vt:lpstr>Rendering</vt:lpstr>
      <vt:lpstr>Side Lobes</vt:lpstr>
      <vt:lpstr>Grating Lobes</vt:lpstr>
      <vt:lpstr>Apodization</vt:lpstr>
      <vt:lpstr>Subdicing</vt:lpstr>
      <vt:lpstr>Dynamic Aperture,  Variable Aperture </vt:lpstr>
      <vt:lpstr>Transducers Summary</vt:lpstr>
      <vt:lpstr>FYI</vt:lpstr>
      <vt:lpstr>PowerPoint Presentation</vt:lpstr>
      <vt:lpstr>PowerPoint Presentation</vt:lpstr>
    </vt:vector>
  </TitlesOfParts>
  <Company>Vanguard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Two-Dimensional Imaging</dc:title>
  <dc:creator>KStrong</dc:creator>
  <cp:lastModifiedBy>Johnson, Kathy</cp:lastModifiedBy>
  <cp:revision>182</cp:revision>
  <cp:lastPrinted>2005-08-23T16:09:28Z</cp:lastPrinted>
  <dcterms:created xsi:type="dcterms:W3CDTF">2005-07-13T16:29:24Z</dcterms:created>
  <dcterms:modified xsi:type="dcterms:W3CDTF">2023-09-20T01:57:50Z</dcterms:modified>
</cp:coreProperties>
</file>